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77" r:id="rId3"/>
    <p:sldId id="278" r:id="rId4"/>
    <p:sldId id="279" r:id="rId5"/>
    <p:sldId id="280" r:id="rId6"/>
    <p:sldId id="257" r:id="rId7"/>
    <p:sldId id="300" r:id="rId8"/>
    <p:sldId id="260" r:id="rId9"/>
    <p:sldId id="301" r:id="rId10"/>
    <p:sldId id="282" r:id="rId11"/>
    <p:sldId id="261" r:id="rId12"/>
    <p:sldId id="263" r:id="rId13"/>
    <p:sldId id="294" r:id="rId14"/>
    <p:sldId id="295" r:id="rId15"/>
    <p:sldId id="296" r:id="rId16"/>
    <p:sldId id="297" r:id="rId17"/>
    <p:sldId id="264" r:id="rId18"/>
    <p:sldId id="283" r:id="rId19"/>
    <p:sldId id="284" r:id="rId20"/>
    <p:sldId id="285" r:id="rId21"/>
    <p:sldId id="262" r:id="rId22"/>
    <p:sldId id="286" r:id="rId23"/>
    <p:sldId id="287" r:id="rId24"/>
    <p:sldId id="288" r:id="rId25"/>
    <p:sldId id="289" r:id="rId26"/>
    <p:sldId id="290" r:id="rId27"/>
    <p:sldId id="292" r:id="rId28"/>
    <p:sldId id="291" r:id="rId29"/>
    <p:sldId id="293" r:id="rId30"/>
    <p:sldId id="298" r:id="rId31"/>
    <p:sldId id="268" r:id="rId32"/>
    <p:sldId id="276" r:id="rId33"/>
  </p:sldIdLst>
  <p:sldSz cx="6859588" cy="5486400"/>
  <p:notesSz cx="6858000" cy="9144000"/>
  <p:custDataLst>
    <p:tags r:id="rId34"/>
  </p:custDataLst>
  <p:defaultTextStyle>
    <a:defPPr>
      <a:defRPr lang="zh-CN"/>
    </a:defPPr>
    <a:lvl1pPr algn="l" rtl="0" fontAlgn="base">
      <a:spcBef>
        <a:spcPct val="0"/>
      </a:spcBef>
      <a:spcAft>
        <a:spcPct val="0"/>
      </a:spcAft>
      <a:buFont typeface="Arial" pitchFamily="34" charset="0"/>
      <a:defRPr sz="28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28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28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28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2800" kern="1200">
        <a:solidFill>
          <a:schemeClr val="tx1"/>
        </a:solidFill>
        <a:latin typeface="Arial" pitchFamily="34" charset="0"/>
        <a:ea typeface="宋体" pitchFamily="2" charset="-122"/>
        <a:cs typeface="+mn-cs"/>
      </a:defRPr>
    </a:lvl5pPr>
    <a:lvl6pPr marL="2286000" algn="l" defTabSz="914400" rtl="0" eaLnBrk="1" latinLnBrk="0" hangingPunct="1">
      <a:defRPr sz="2800" kern="1200">
        <a:solidFill>
          <a:schemeClr val="tx1"/>
        </a:solidFill>
        <a:latin typeface="Arial" pitchFamily="34" charset="0"/>
        <a:ea typeface="宋体" pitchFamily="2" charset="-122"/>
        <a:cs typeface="+mn-cs"/>
      </a:defRPr>
    </a:lvl6pPr>
    <a:lvl7pPr marL="2743200" algn="l" defTabSz="914400" rtl="0" eaLnBrk="1" latinLnBrk="0" hangingPunct="1">
      <a:defRPr sz="2800" kern="1200">
        <a:solidFill>
          <a:schemeClr val="tx1"/>
        </a:solidFill>
        <a:latin typeface="Arial" pitchFamily="34" charset="0"/>
        <a:ea typeface="宋体" pitchFamily="2" charset="-122"/>
        <a:cs typeface="+mn-cs"/>
      </a:defRPr>
    </a:lvl7pPr>
    <a:lvl8pPr marL="3200400" algn="l" defTabSz="914400" rtl="0" eaLnBrk="1" latinLnBrk="0" hangingPunct="1">
      <a:defRPr sz="2800" kern="1200">
        <a:solidFill>
          <a:schemeClr val="tx1"/>
        </a:solidFill>
        <a:latin typeface="Arial" pitchFamily="34" charset="0"/>
        <a:ea typeface="宋体" pitchFamily="2" charset="-122"/>
        <a:cs typeface="+mn-cs"/>
      </a:defRPr>
    </a:lvl8pPr>
    <a:lvl9pPr marL="3657600" algn="l" defTabSz="914400" rtl="0" eaLnBrk="1" latinLnBrk="0" hangingPunct="1">
      <a:defRPr sz="2800"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8FB37"/>
    <a:srgbClr val="47DD04"/>
    <a:srgbClr val="FF3300"/>
    <a:srgbClr val="FFFF00"/>
    <a:srgbClr val="FFFFFF"/>
    <a:srgbClr val="0000CC"/>
    <a:srgbClr val="0033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9" d="100"/>
          <a:sy n="49" d="100"/>
        </p:scale>
        <p:origin x="-1428" y="-84"/>
      </p:cViewPr>
      <p:guideLst>
        <p:guide orient="horz" pos="1787"/>
        <p:guide pos="216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514350" y="1704975"/>
            <a:ext cx="5830888" cy="1174750"/>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028700" y="3108325"/>
            <a:ext cx="4802188" cy="14033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082EFA7E-C37F-4526-9FD0-A1FC753C84D0}" type="slidenum">
              <a:rPr lang="zh-CN" altLang="zh-CN"/>
              <a:pPr/>
              <a:t>‹#›</a:t>
            </a:fld>
            <a:endParaRPr lang="zh-CN" altLang="zh-CN"/>
          </a:p>
        </p:txBody>
      </p:sp>
    </p:spTree>
    <p:extLst>
      <p:ext uri="{BB962C8B-B14F-4D97-AF65-F5344CB8AC3E}">
        <p14:creationId xmlns:p14="http://schemas.microsoft.com/office/powerpoint/2010/main" val="2839388856"/>
      </p:ext>
    </p:extLst>
  </p:cSld>
  <p:clrMapOvr>
    <a:masterClrMapping/>
  </p:clrMapOvr>
  <p:transition>
    <p:split orient="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BE2BA82E-9B15-4AF8-B5FF-56B97C452290}" type="slidenum">
              <a:rPr lang="zh-CN" altLang="zh-CN"/>
              <a:pPr/>
              <a:t>‹#›</a:t>
            </a:fld>
            <a:endParaRPr lang="zh-CN" altLang="zh-CN"/>
          </a:p>
        </p:txBody>
      </p:sp>
    </p:spTree>
    <p:extLst>
      <p:ext uri="{BB962C8B-B14F-4D97-AF65-F5344CB8AC3E}">
        <p14:creationId xmlns:p14="http://schemas.microsoft.com/office/powerpoint/2010/main" val="3667503093"/>
      </p:ext>
    </p:extLst>
  </p:cSld>
  <p:clrMapOvr>
    <a:masterClrMapping/>
  </p:clrMapOvr>
  <p:transition>
    <p:split orient="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4973638" y="219075"/>
            <a:ext cx="1543050" cy="46815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42900" y="219075"/>
            <a:ext cx="4478338" cy="46815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A1D99555-7FE3-4E72-A61E-02C0340B9DCE}" type="slidenum">
              <a:rPr lang="zh-CN" altLang="zh-CN"/>
              <a:pPr/>
              <a:t>‹#›</a:t>
            </a:fld>
            <a:endParaRPr lang="zh-CN" altLang="zh-CN"/>
          </a:p>
        </p:txBody>
      </p:sp>
    </p:spTree>
    <p:extLst>
      <p:ext uri="{BB962C8B-B14F-4D97-AF65-F5344CB8AC3E}">
        <p14:creationId xmlns:p14="http://schemas.microsoft.com/office/powerpoint/2010/main" val="568627337"/>
      </p:ext>
    </p:extLst>
  </p:cSld>
  <p:clrMapOvr>
    <a:masterClrMapping/>
  </p:clrMapOvr>
  <p:transition>
    <p:split orient="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342900" y="219075"/>
            <a:ext cx="6173788" cy="9144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342900" y="1279525"/>
            <a:ext cx="3009900" cy="36210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3505200" y="1279525"/>
            <a:ext cx="3011488" cy="36210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342900" y="4995863"/>
            <a:ext cx="1600200" cy="381000"/>
          </a:xfrm>
        </p:spPr>
        <p:txBody>
          <a:bodyPr/>
          <a:lstStyle>
            <a:lvl1pPr>
              <a:defRPr/>
            </a:lvl1pPr>
          </a:lstStyle>
          <a:p>
            <a:endParaRPr lang="zh-CN" altLang="zh-CN"/>
          </a:p>
        </p:txBody>
      </p:sp>
      <p:sp>
        <p:nvSpPr>
          <p:cNvPr id="6" name="页脚占位符 5"/>
          <p:cNvSpPr>
            <a:spLocks noGrp="1"/>
          </p:cNvSpPr>
          <p:nvPr>
            <p:ph type="ftr" sz="quarter" idx="11"/>
          </p:nvPr>
        </p:nvSpPr>
        <p:spPr>
          <a:xfrm>
            <a:off x="2343150" y="4995863"/>
            <a:ext cx="2173288" cy="381000"/>
          </a:xfrm>
        </p:spPr>
        <p:txBody>
          <a:bodyPr/>
          <a:lstStyle>
            <a:lvl1pPr>
              <a:defRPr/>
            </a:lvl1pPr>
          </a:lstStyle>
          <a:p>
            <a:endParaRPr lang="zh-CN" altLang="zh-CN"/>
          </a:p>
        </p:txBody>
      </p:sp>
      <p:sp>
        <p:nvSpPr>
          <p:cNvPr id="7" name="灯片编号占位符 6"/>
          <p:cNvSpPr>
            <a:spLocks noGrp="1"/>
          </p:cNvSpPr>
          <p:nvPr>
            <p:ph type="sldNum" sz="quarter" idx="12"/>
          </p:nvPr>
        </p:nvSpPr>
        <p:spPr>
          <a:xfrm>
            <a:off x="4916488" y="4995863"/>
            <a:ext cx="1600200" cy="381000"/>
          </a:xfrm>
        </p:spPr>
        <p:txBody>
          <a:bodyPr/>
          <a:lstStyle>
            <a:lvl1pPr>
              <a:defRPr/>
            </a:lvl1pPr>
          </a:lstStyle>
          <a:p>
            <a:fld id="{79BDAB6F-FD40-4837-AFE0-0F332D8740B7}" type="slidenum">
              <a:rPr lang="zh-CN" altLang="zh-CN"/>
              <a:pPr/>
              <a:t>‹#›</a:t>
            </a:fld>
            <a:endParaRPr lang="zh-CN" altLang="zh-CN"/>
          </a:p>
        </p:txBody>
      </p:sp>
    </p:spTree>
    <p:extLst>
      <p:ext uri="{BB962C8B-B14F-4D97-AF65-F5344CB8AC3E}">
        <p14:creationId xmlns:p14="http://schemas.microsoft.com/office/powerpoint/2010/main" val="2071919884"/>
      </p:ext>
    </p:extLst>
  </p:cSld>
  <p:clrMapOvr>
    <a:masterClrMapping/>
  </p:clrMapOvr>
  <p:transition>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C98B8ED1-71C4-4FB5-8B13-314DD75EE99D}" type="slidenum">
              <a:rPr lang="zh-CN" altLang="zh-CN"/>
              <a:pPr/>
              <a:t>‹#›</a:t>
            </a:fld>
            <a:endParaRPr lang="zh-CN" altLang="zh-CN"/>
          </a:p>
        </p:txBody>
      </p:sp>
    </p:spTree>
    <p:extLst>
      <p:ext uri="{BB962C8B-B14F-4D97-AF65-F5344CB8AC3E}">
        <p14:creationId xmlns:p14="http://schemas.microsoft.com/office/powerpoint/2010/main" val="2777221974"/>
      </p:ext>
    </p:extLst>
  </p:cSld>
  <p:clrMapOvr>
    <a:masterClrMapping/>
  </p:clrMapOvr>
  <p:transition>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541338" y="3525838"/>
            <a:ext cx="5830887" cy="108902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41338" y="2325688"/>
            <a:ext cx="5830887" cy="12001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32A5542F-74A5-4C01-9E7C-8C543C19172A}" type="slidenum">
              <a:rPr lang="zh-CN" altLang="zh-CN"/>
              <a:pPr/>
              <a:t>‹#›</a:t>
            </a:fld>
            <a:endParaRPr lang="zh-CN" altLang="zh-CN"/>
          </a:p>
        </p:txBody>
      </p:sp>
    </p:spTree>
    <p:extLst>
      <p:ext uri="{BB962C8B-B14F-4D97-AF65-F5344CB8AC3E}">
        <p14:creationId xmlns:p14="http://schemas.microsoft.com/office/powerpoint/2010/main" val="2059194437"/>
      </p:ext>
    </p:extLst>
  </p:cSld>
  <p:clrMapOvr>
    <a:masterClrMapping/>
  </p:clrMapOvr>
  <p:transition>
    <p:split orient="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42900" y="1279525"/>
            <a:ext cx="3009900" cy="3621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3505200" y="1279525"/>
            <a:ext cx="3011488" cy="3621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91EA6FA8-B720-4193-B3D0-E4D98517BCC2}" type="slidenum">
              <a:rPr lang="zh-CN" altLang="zh-CN"/>
              <a:pPr/>
              <a:t>‹#›</a:t>
            </a:fld>
            <a:endParaRPr lang="zh-CN" altLang="zh-CN"/>
          </a:p>
        </p:txBody>
      </p:sp>
    </p:spTree>
    <p:extLst>
      <p:ext uri="{BB962C8B-B14F-4D97-AF65-F5344CB8AC3E}">
        <p14:creationId xmlns:p14="http://schemas.microsoft.com/office/powerpoint/2010/main" val="994315494"/>
      </p:ext>
    </p:extLst>
  </p:cSld>
  <p:clrMapOvr>
    <a:masterClrMapping/>
  </p:clrMapOvr>
  <p:transition>
    <p:split orient="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342900" y="1228725"/>
            <a:ext cx="3030538" cy="5111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342900" y="1739900"/>
            <a:ext cx="3030538" cy="316071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3484563" y="1228725"/>
            <a:ext cx="3032125" cy="5111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3484563" y="1739900"/>
            <a:ext cx="3032125" cy="316071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zh-CN" altLang="zh-CN"/>
          </a:p>
        </p:txBody>
      </p:sp>
      <p:sp>
        <p:nvSpPr>
          <p:cNvPr id="8" name="页脚占位符 7"/>
          <p:cNvSpPr>
            <a:spLocks noGrp="1"/>
          </p:cNvSpPr>
          <p:nvPr>
            <p:ph type="ftr" sz="quarter" idx="11"/>
          </p:nvPr>
        </p:nvSpPr>
        <p:spPr/>
        <p:txBody>
          <a:bodyPr/>
          <a:lstStyle>
            <a:lvl1pPr>
              <a:defRPr/>
            </a:lvl1pPr>
          </a:lstStyle>
          <a:p>
            <a:endParaRPr lang="zh-CN" altLang="zh-CN"/>
          </a:p>
        </p:txBody>
      </p:sp>
      <p:sp>
        <p:nvSpPr>
          <p:cNvPr id="9" name="灯片编号占位符 8"/>
          <p:cNvSpPr>
            <a:spLocks noGrp="1"/>
          </p:cNvSpPr>
          <p:nvPr>
            <p:ph type="sldNum" sz="quarter" idx="12"/>
          </p:nvPr>
        </p:nvSpPr>
        <p:spPr/>
        <p:txBody>
          <a:bodyPr/>
          <a:lstStyle>
            <a:lvl1pPr>
              <a:defRPr/>
            </a:lvl1pPr>
          </a:lstStyle>
          <a:p>
            <a:fld id="{0A5C60BF-ACF1-4CD2-B8C1-2BAA557D7EF3}" type="slidenum">
              <a:rPr lang="zh-CN" altLang="zh-CN"/>
              <a:pPr/>
              <a:t>‹#›</a:t>
            </a:fld>
            <a:endParaRPr lang="zh-CN" altLang="zh-CN"/>
          </a:p>
        </p:txBody>
      </p:sp>
    </p:spTree>
    <p:extLst>
      <p:ext uri="{BB962C8B-B14F-4D97-AF65-F5344CB8AC3E}">
        <p14:creationId xmlns:p14="http://schemas.microsoft.com/office/powerpoint/2010/main" val="2856564798"/>
      </p:ext>
    </p:extLst>
  </p:cSld>
  <p:clrMapOvr>
    <a:masterClrMapping/>
  </p:clrMapOvr>
  <p:transition>
    <p:split orient="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zh-CN" altLang="zh-CN"/>
          </a:p>
        </p:txBody>
      </p:sp>
      <p:sp>
        <p:nvSpPr>
          <p:cNvPr id="4" name="页脚占位符 3"/>
          <p:cNvSpPr>
            <a:spLocks noGrp="1"/>
          </p:cNvSpPr>
          <p:nvPr>
            <p:ph type="ftr" sz="quarter" idx="11"/>
          </p:nvPr>
        </p:nvSpPr>
        <p:spPr/>
        <p:txBody>
          <a:bodyPr/>
          <a:lstStyle>
            <a:lvl1pPr>
              <a:defRPr/>
            </a:lvl1pPr>
          </a:lstStyle>
          <a:p>
            <a:endParaRPr lang="zh-CN" altLang="zh-CN"/>
          </a:p>
        </p:txBody>
      </p:sp>
      <p:sp>
        <p:nvSpPr>
          <p:cNvPr id="5" name="灯片编号占位符 4"/>
          <p:cNvSpPr>
            <a:spLocks noGrp="1"/>
          </p:cNvSpPr>
          <p:nvPr>
            <p:ph type="sldNum" sz="quarter" idx="12"/>
          </p:nvPr>
        </p:nvSpPr>
        <p:spPr/>
        <p:txBody>
          <a:bodyPr/>
          <a:lstStyle>
            <a:lvl1pPr>
              <a:defRPr/>
            </a:lvl1pPr>
          </a:lstStyle>
          <a:p>
            <a:fld id="{DFA5E04F-A931-435D-B969-FBC5450D0551}" type="slidenum">
              <a:rPr lang="zh-CN" altLang="zh-CN"/>
              <a:pPr/>
              <a:t>‹#›</a:t>
            </a:fld>
            <a:endParaRPr lang="zh-CN" altLang="zh-CN"/>
          </a:p>
        </p:txBody>
      </p:sp>
    </p:spTree>
    <p:extLst>
      <p:ext uri="{BB962C8B-B14F-4D97-AF65-F5344CB8AC3E}">
        <p14:creationId xmlns:p14="http://schemas.microsoft.com/office/powerpoint/2010/main" val="3378534348"/>
      </p:ext>
    </p:extLst>
  </p:cSld>
  <p:clrMapOvr>
    <a:masterClrMapping/>
  </p:clrMapOvr>
  <p:transition>
    <p:split orient="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zh-CN" altLang="zh-CN"/>
          </a:p>
        </p:txBody>
      </p:sp>
      <p:sp>
        <p:nvSpPr>
          <p:cNvPr id="3" name="页脚占位符 2"/>
          <p:cNvSpPr>
            <a:spLocks noGrp="1"/>
          </p:cNvSpPr>
          <p:nvPr>
            <p:ph type="ftr" sz="quarter" idx="11"/>
          </p:nvPr>
        </p:nvSpPr>
        <p:spPr/>
        <p:txBody>
          <a:bodyPr/>
          <a:lstStyle>
            <a:lvl1pPr>
              <a:defRPr/>
            </a:lvl1pPr>
          </a:lstStyle>
          <a:p>
            <a:endParaRPr lang="zh-CN" altLang="zh-CN"/>
          </a:p>
        </p:txBody>
      </p:sp>
      <p:sp>
        <p:nvSpPr>
          <p:cNvPr id="4" name="灯片编号占位符 3"/>
          <p:cNvSpPr>
            <a:spLocks noGrp="1"/>
          </p:cNvSpPr>
          <p:nvPr>
            <p:ph type="sldNum" sz="quarter" idx="12"/>
          </p:nvPr>
        </p:nvSpPr>
        <p:spPr/>
        <p:txBody>
          <a:bodyPr/>
          <a:lstStyle>
            <a:lvl1pPr>
              <a:defRPr/>
            </a:lvl1pPr>
          </a:lstStyle>
          <a:p>
            <a:fld id="{44D54694-3717-4CF5-AA1F-A9AB09CFDC3D}" type="slidenum">
              <a:rPr lang="zh-CN" altLang="zh-CN"/>
              <a:pPr/>
              <a:t>‹#›</a:t>
            </a:fld>
            <a:endParaRPr lang="zh-CN" altLang="zh-CN"/>
          </a:p>
        </p:txBody>
      </p:sp>
    </p:spTree>
    <p:extLst>
      <p:ext uri="{BB962C8B-B14F-4D97-AF65-F5344CB8AC3E}">
        <p14:creationId xmlns:p14="http://schemas.microsoft.com/office/powerpoint/2010/main" val="2753390009"/>
      </p:ext>
    </p:extLst>
  </p:cSld>
  <p:clrMapOvr>
    <a:masterClrMapping/>
  </p:clrMapOvr>
  <p:transition>
    <p:split orient="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342900" y="219075"/>
            <a:ext cx="2257425" cy="92868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2681288" y="219075"/>
            <a:ext cx="3835400" cy="468153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342900" y="1147763"/>
            <a:ext cx="2257425" cy="37528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DBFE7474-A1A0-43E1-A6E9-969C13F8DE7D}" type="slidenum">
              <a:rPr lang="zh-CN" altLang="zh-CN"/>
              <a:pPr/>
              <a:t>‹#›</a:t>
            </a:fld>
            <a:endParaRPr lang="zh-CN" altLang="zh-CN"/>
          </a:p>
        </p:txBody>
      </p:sp>
    </p:spTree>
    <p:extLst>
      <p:ext uri="{BB962C8B-B14F-4D97-AF65-F5344CB8AC3E}">
        <p14:creationId xmlns:p14="http://schemas.microsoft.com/office/powerpoint/2010/main" val="4287689612"/>
      </p:ext>
    </p:extLst>
  </p:cSld>
  <p:clrMapOvr>
    <a:masterClrMapping/>
  </p:clrMapOvr>
  <p:transition>
    <p:split orient="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344613" y="3840163"/>
            <a:ext cx="4116387" cy="45402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344613" y="490538"/>
            <a:ext cx="4116387" cy="329088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344613" y="4294188"/>
            <a:ext cx="4116387" cy="64293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D2127F3F-15BF-4A2F-A294-ACE5885347D5}" type="slidenum">
              <a:rPr lang="zh-CN" altLang="zh-CN"/>
              <a:pPr/>
              <a:t>‹#›</a:t>
            </a:fld>
            <a:endParaRPr lang="zh-CN" altLang="zh-CN"/>
          </a:p>
        </p:txBody>
      </p:sp>
    </p:spTree>
    <p:extLst>
      <p:ext uri="{BB962C8B-B14F-4D97-AF65-F5344CB8AC3E}">
        <p14:creationId xmlns:p14="http://schemas.microsoft.com/office/powerpoint/2010/main" val="3830438647"/>
      </p:ext>
    </p:extLst>
  </p:cSld>
  <p:clrMapOvr>
    <a:masterClrMapping/>
  </p:clrMapOvr>
  <p:transition>
    <p:split orient="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219075"/>
            <a:ext cx="6173788"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0546" tIns="35273" rIns="70546" bIns="35273"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342900" y="1279525"/>
            <a:ext cx="6173788" cy="3621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0546" tIns="35273" rIns="70546" bIns="35273"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Rectangle 4"/>
          <p:cNvSpPr>
            <a:spLocks noGrp="1" noChangeArrowheads="1"/>
          </p:cNvSpPr>
          <p:nvPr>
            <p:ph type="dt" sz="half" idx="2"/>
          </p:nvPr>
        </p:nvSpPr>
        <p:spPr bwMode="auto">
          <a:xfrm>
            <a:off x="342900" y="4995863"/>
            <a:ext cx="16002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0546" tIns="35273" rIns="70546" bIns="35273" numCol="1" anchor="t" anchorCtr="0" compatLnSpc="1">
            <a:prstTxWarp prst="textNoShape">
              <a:avLst/>
            </a:prstTxWarp>
          </a:bodyPr>
          <a:lstStyle>
            <a:lvl1pPr defTabSz="704850">
              <a:defRPr sz="1100"/>
            </a:lvl1pPr>
          </a:lstStyle>
          <a:p>
            <a:endParaRPr lang="zh-CN" altLang="zh-CN"/>
          </a:p>
        </p:txBody>
      </p:sp>
      <p:sp>
        <p:nvSpPr>
          <p:cNvPr id="1029" name="Rectangle 5"/>
          <p:cNvSpPr>
            <a:spLocks noGrp="1" noChangeArrowheads="1"/>
          </p:cNvSpPr>
          <p:nvPr>
            <p:ph type="ftr" sz="quarter" idx="3"/>
          </p:nvPr>
        </p:nvSpPr>
        <p:spPr bwMode="auto">
          <a:xfrm>
            <a:off x="2343150" y="4995863"/>
            <a:ext cx="2173288"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0546" tIns="35273" rIns="70546" bIns="35273" numCol="1" anchor="t" anchorCtr="0" compatLnSpc="1">
            <a:prstTxWarp prst="textNoShape">
              <a:avLst/>
            </a:prstTxWarp>
          </a:bodyPr>
          <a:lstStyle>
            <a:lvl1pPr algn="ctr" defTabSz="704850">
              <a:defRPr sz="1100"/>
            </a:lvl1pPr>
          </a:lstStyle>
          <a:p>
            <a:endParaRPr lang="zh-CN" altLang="zh-CN"/>
          </a:p>
        </p:txBody>
      </p:sp>
      <p:sp>
        <p:nvSpPr>
          <p:cNvPr id="1030" name="Rectangle 6"/>
          <p:cNvSpPr>
            <a:spLocks noGrp="1" noChangeArrowheads="1"/>
          </p:cNvSpPr>
          <p:nvPr>
            <p:ph type="sldNum" sz="quarter" idx="4"/>
          </p:nvPr>
        </p:nvSpPr>
        <p:spPr bwMode="auto">
          <a:xfrm>
            <a:off x="4916488" y="4995863"/>
            <a:ext cx="16002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0546" tIns="35273" rIns="70546" bIns="35273" numCol="1" anchor="t" anchorCtr="0" compatLnSpc="1">
            <a:prstTxWarp prst="textNoShape">
              <a:avLst/>
            </a:prstTxWarp>
          </a:bodyPr>
          <a:lstStyle>
            <a:lvl1pPr algn="r" defTabSz="704850">
              <a:defRPr sz="1100"/>
            </a:lvl1pPr>
          </a:lstStyle>
          <a:p>
            <a:fld id="{97E2F598-F8C1-4BB2-9216-E71EFADD0C2C}" type="slidenum">
              <a:rPr lang="zh-CN" altLang="zh-CN"/>
              <a:pPr/>
              <a:t>‹#›</a:t>
            </a:fld>
            <a:endParaRPr lang="zh-CN"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split orient="vert"/>
  </p:transition>
  <p:txStyles>
    <p:titleStyle>
      <a:lvl1pPr algn="ctr" defTabSz="704850" rtl="0" fontAlgn="base">
        <a:spcBef>
          <a:spcPct val="0"/>
        </a:spcBef>
        <a:spcAft>
          <a:spcPct val="0"/>
        </a:spcAft>
        <a:defRPr sz="3400">
          <a:solidFill>
            <a:schemeClr val="tx2"/>
          </a:solidFill>
          <a:latin typeface="+mj-lt"/>
          <a:ea typeface="+mj-ea"/>
          <a:cs typeface="+mj-cs"/>
        </a:defRPr>
      </a:lvl1pPr>
      <a:lvl2pPr algn="ctr" defTabSz="704850" rtl="0" fontAlgn="base">
        <a:spcBef>
          <a:spcPct val="0"/>
        </a:spcBef>
        <a:spcAft>
          <a:spcPct val="0"/>
        </a:spcAft>
        <a:defRPr sz="3400">
          <a:solidFill>
            <a:schemeClr val="tx2"/>
          </a:solidFill>
          <a:latin typeface="Arial" pitchFamily="34" charset="0"/>
          <a:ea typeface="宋体" pitchFamily="2" charset="-122"/>
        </a:defRPr>
      </a:lvl2pPr>
      <a:lvl3pPr algn="ctr" defTabSz="704850" rtl="0" fontAlgn="base">
        <a:spcBef>
          <a:spcPct val="0"/>
        </a:spcBef>
        <a:spcAft>
          <a:spcPct val="0"/>
        </a:spcAft>
        <a:defRPr sz="3400">
          <a:solidFill>
            <a:schemeClr val="tx2"/>
          </a:solidFill>
          <a:latin typeface="Arial" pitchFamily="34" charset="0"/>
          <a:ea typeface="宋体" pitchFamily="2" charset="-122"/>
        </a:defRPr>
      </a:lvl3pPr>
      <a:lvl4pPr algn="ctr" defTabSz="704850" rtl="0" fontAlgn="base">
        <a:spcBef>
          <a:spcPct val="0"/>
        </a:spcBef>
        <a:spcAft>
          <a:spcPct val="0"/>
        </a:spcAft>
        <a:defRPr sz="3400">
          <a:solidFill>
            <a:schemeClr val="tx2"/>
          </a:solidFill>
          <a:latin typeface="Arial" pitchFamily="34" charset="0"/>
          <a:ea typeface="宋体" pitchFamily="2" charset="-122"/>
        </a:defRPr>
      </a:lvl4pPr>
      <a:lvl5pPr algn="ctr" defTabSz="704850" rtl="0" fontAlgn="base">
        <a:spcBef>
          <a:spcPct val="0"/>
        </a:spcBef>
        <a:spcAft>
          <a:spcPct val="0"/>
        </a:spcAft>
        <a:defRPr sz="3400">
          <a:solidFill>
            <a:schemeClr val="tx2"/>
          </a:solidFill>
          <a:latin typeface="Arial" pitchFamily="34" charset="0"/>
          <a:ea typeface="宋体" pitchFamily="2" charset="-122"/>
        </a:defRPr>
      </a:lvl5pPr>
      <a:lvl6pPr marL="457200" algn="ctr" defTabSz="704850" rtl="0" fontAlgn="base">
        <a:spcBef>
          <a:spcPct val="0"/>
        </a:spcBef>
        <a:spcAft>
          <a:spcPct val="0"/>
        </a:spcAft>
        <a:defRPr sz="3400">
          <a:solidFill>
            <a:schemeClr val="tx2"/>
          </a:solidFill>
          <a:latin typeface="Arial" pitchFamily="34" charset="0"/>
          <a:ea typeface="宋体" pitchFamily="2" charset="-122"/>
        </a:defRPr>
      </a:lvl6pPr>
      <a:lvl7pPr marL="914400" algn="ctr" defTabSz="704850" rtl="0" fontAlgn="base">
        <a:spcBef>
          <a:spcPct val="0"/>
        </a:spcBef>
        <a:spcAft>
          <a:spcPct val="0"/>
        </a:spcAft>
        <a:defRPr sz="3400">
          <a:solidFill>
            <a:schemeClr val="tx2"/>
          </a:solidFill>
          <a:latin typeface="Arial" pitchFamily="34" charset="0"/>
          <a:ea typeface="宋体" pitchFamily="2" charset="-122"/>
        </a:defRPr>
      </a:lvl7pPr>
      <a:lvl8pPr marL="1371600" algn="ctr" defTabSz="704850" rtl="0" fontAlgn="base">
        <a:spcBef>
          <a:spcPct val="0"/>
        </a:spcBef>
        <a:spcAft>
          <a:spcPct val="0"/>
        </a:spcAft>
        <a:defRPr sz="3400">
          <a:solidFill>
            <a:schemeClr val="tx2"/>
          </a:solidFill>
          <a:latin typeface="Arial" pitchFamily="34" charset="0"/>
          <a:ea typeface="宋体" pitchFamily="2" charset="-122"/>
        </a:defRPr>
      </a:lvl8pPr>
      <a:lvl9pPr marL="1828800" algn="ctr" defTabSz="704850" rtl="0" fontAlgn="base">
        <a:spcBef>
          <a:spcPct val="0"/>
        </a:spcBef>
        <a:spcAft>
          <a:spcPct val="0"/>
        </a:spcAft>
        <a:defRPr sz="3400">
          <a:solidFill>
            <a:schemeClr val="tx2"/>
          </a:solidFill>
          <a:latin typeface="Arial" pitchFamily="34" charset="0"/>
          <a:ea typeface="宋体" pitchFamily="2" charset="-122"/>
        </a:defRPr>
      </a:lvl9pPr>
    </p:titleStyle>
    <p:bodyStyle>
      <a:lvl1pPr marL="265113" indent="-265113" algn="l" defTabSz="704850" rtl="0" fontAlgn="base">
        <a:spcBef>
          <a:spcPct val="20000"/>
        </a:spcBef>
        <a:spcAft>
          <a:spcPct val="0"/>
        </a:spcAft>
        <a:buChar char="•"/>
        <a:defRPr sz="2500">
          <a:solidFill>
            <a:schemeClr val="tx1"/>
          </a:solidFill>
          <a:latin typeface="+mn-lt"/>
          <a:ea typeface="+mn-ea"/>
          <a:cs typeface="+mn-cs"/>
        </a:defRPr>
      </a:lvl1pPr>
      <a:lvl2pPr marL="573088" indent="-220663" algn="l" defTabSz="704850" rtl="0" fontAlgn="base">
        <a:spcBef>
          <a:spcPct val="20000"/>
        </a:spcBef>
        <a:spcAft>
          <a:spcPct val="0"/>
        </a:spcAft>
        <a:buChar char="–"/>
        <a:defRPr sz="2200">
          <a:solidFill>
            <a:schemeClr val="tx1"/>
          </a:solidFill>
          <a:latin typeface="+mn-lt"/>
          <a:ea typeface="+mn-ea"/>
        </a:defRPr>
      </a:lvl2pPr>
      <a:lvl3pPr marL="881063" indent="-176213" algn="l" defTabSz="704850" rtl="0" fontAlgn="base">
        <a:spcBef>
          <a:spcPct val="20000"/>
        </a:spcBef>
        <a:spcAft>
          <a:spcPct val="0"/>
        </a:spcAft>
        <a:buChar char="•"/>
        <a:defRPr sz="1900">
          <a:solidFill>
            <a:schemeClr val="tx1"/>
          </a:solidFill>
          <a:latin typeface="+mn-lt"/>
          <a:ea typeface="+mn-ea"/>
        </a:defRPr>
      </a:lvl3pPr>
      <a:lvl4pPr marL="1235075" indent="-176213" algn="l" defTabSz="704850" rtl="0" fontAlgn="base">
        <a:spcBef>
          <a:spcPct val="20000"/>
        </a:spcBef>
        <a:spcAft>
          <a:spcPct val="0"/>
        </a:spcAft>
        <a:buChar char="–"/>
        <a:defRPr sz="1500">
          <a:solidFill>
            <a:schemeClr val="tx1"/>
          </a:solidFill>
          <a:latin typeface="+mn-lt"/>
          <a:ea typeface="+mn-ea"/>
        </a:defRPr>
      </a:lvl4pPr>
      <a:lvl5pPr marL="1587500" indent="-176213" algn="l" defTabSz="704850" rtl="0" fontAlgn="base">
        <a:spcBef>
          <a:spcPct val="20000"/>
        </a:spcBef>
        <a:spcAft>
          <a:spcPct val="0"/>
        </a:spcAft>
        <a:buChar char="»"/>
        <a:defRPr sz="1500">
          <a:solidFill>
            <a:schemeClr val="tx1"/>
          </a:solidFill>
          <a:latin typeface="+mn-lt"/>
          <a:ea typeface="+mn-ea"/>
        </a:defRPr>
      </a:lvl5pPr>
      <a:lvl6pPr marL="2044700" indent="-176213" algn="l" defTabSz="704850" rtl="0" fontAlgn="base">
        <a:spcBef>
          <a:spcPct val="20000"/>
        </a:spcBef>
        <a:spcAft>
          <a:spcPct val="0"/>
        </a:spcAft>
        <a:buChar char="»"/>
        <a:defRPr sz="1500">
          <a:solidFill>
            <a:schemeClr val="tx1"/>
          </a:solidFill>
          <a:latin typeface="+mn-lt"/>
          <a:ea typeface="+mn-ea"/>
        </a:defRPr>
      </a:lvl6pPr>
      <a:lvl7pPr marL="2501900" indent="-176213" algn="l" defTabSz="704850" rtl="0" fontAlgn="base">
        <a:spcBef>
          <a:spcPct val="20000"/>
        </a:spcBef>
        <a:spcAft>
          <a:spcPct val="0"/>
        </a:spcAft>
        <a:buChar char="»"/>
        <a:defRPr sz="1500">
          <a:solidFill>
            <a:schemeClr val="tx1"/>
          </a:solidFill>
          <a:latin typeface="+mn-lt"/>
          <a:ea typeface="+mn-ea"/>
        </a:defRPr>
      </a:lvl7pPr>
      <a:lvl8pPr marL="2959100" indent="-176213" algn="l" defTabSz="704850" rtl="0" fontAlgn="base">
        <a:spcBef>
          <a:spcPct val="20000"/>
        </a:spcBef>
        <a:spcAft>
          <a:spcPct val="0"/>
        </a:spcAft>
        <a:buChar char="»"/>
        <a:defRPr sz="1500">
          <a:solidFill>
            <a:schemeClr val="tx1"/>
          </a:solidFill>
          <a:latin typeface="+mn-lt"/>
          <a:ea typeface="+mn-ea"/>
        </a:defRPr>
      </a:lvl8pPr>
      <a:lvl9pPr marL="3416300" indent="-176213" algn="l" defTabSz="704850" rtl="0" fontAlgn="base">
        <a:spcBef>
          <a:spcPct val="20000"/>
        </a:spcBef>
        <a:spcAft>
          <a:spcPct val="0"/>
        </a:spcAft>
        <a:buChar char="»"/>
        <a:defRPr sz="15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hyperlink" Target="&#35838;&#26412;&#24405;&#38899;/Section%20B/Section%20B-2a.mp3" TargetMode="External"/><Relationship Id="rId2" Type="http://schemas.openxmlformats.org/officeDocument/2006/relationships/image" Target="../media/image2.jpeg"/><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hyperlink" Target="&#35838;&#26412;&#24405;&#38899;/Section%20B/Section%20B-2a.mp3" TargetMode="External"/><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nvSpPr>
        <p:spPr bwMode="auto">
          <a:xfrm>
            <a:off x="622300" y="295275"/>
            <a:ext cx="5832475" cy="302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0542" tIns="35271" rIns="70542" bIns="35271" anchor="ctr"/>
          <a:lstStyle/>
          <a:p>
            <a:pPr algn="ctr" defTabSz="704850">
              <a:buFontTx/>
              <a:buNone/>
            </a:pPr>
            <a:r>
              <a:rPr lang="zh-CN" altLang="zh-CN" sz="4000" b="1" u="sng">
                <a:solidFill>
                  <a:srgbClr val="003300"/>
                </a:solidFill>
                <a:effectLst>
                  <a:outerShdw blurRad="38100" dist="38100" dir="2700000" algn="tl">
                    <a:srgbClr val="C0C0C0"/>
                  </a:outerShdw>
                </a:effectLst>
                <a:latin typeface="Arial Black" pitchFamily="34" charset="0"/>
              </a:rPr>
              <a:t>Unit 3</a:t>
            </a:r>
            <a:r>
              <a:rPr lang="zh-CN" altLang="zh-CN" sz="4000" b="1">
                <a:solidFill>
                  <a:srgbClr val="003300"/>
                </a:solidFill>
                <a:latin typeface="Arial Black" pitchFamily="34" charset="0"/>
              </a:rPr>
              <a:t> </a:t>
            </a:r>
            <a:r>
              <a:rPr lang="zh-CN" altLang="zh-CN" sz="3600" b="1">
                <a:solidFill>
                  <a:srgbClr val="006600"/>
                </a:solidFill>
                <a:latin typeface="Arial Black" pitchFamily="34" charset="0"/>
              </a:rPr>
              <a:t/>
            </a:r>
            <a:br>
              <a:rPr lang="zh-CN" altLang="zh-CN" sz="3600" b="1">
                <a:solidFill>
                  <a:srgbClr val="006600"/>
                </a:solidFill>
                <a:latin typeface="Arial Black" pitchFamily="34" charset="0"/>
              </a:rPr>
            </a:br>
            <a:r>
              <a:rPr lang="zh-CN" altLang="zh-CN" sz="3200" b="1">
                <a:solidFill>
                  <a:srgbClr val="006600"/>
                </a:solidFill>
              </a:rPr>
              <a:t/>
            </a:r>
            <a:br>
              <a:rPr lang="zh-CN" altLang="zh-CN" sz="3200" b="1">
                <a:solidFill>
                  <a:srgbClr val="006600"/>
                </a:solidFill>
              </a:rPr>
            </a:br>
            <a:r>
              <a:rPr lang="zh-CN" altLang="zh-CN" sz="3600" b="1">
                <a:solidFill>
                  <a:srgbClr val="CC0000"/>
                </a:solidFill>
                <a:latin typeface="Arial Black" pitchFamily="34" charset="0"/>
              </a:rPr>
              <a:t>I’m more outgoing </a:t>
            </a:r>
            <a:br>
              <a:rPr lang="zh-CN" altLang="zh-CN" sz="3600" b="1">
                <a:solidFill>
                  <a:srgbClr val="CC0000"/>
                </a:solidFill>
                <a:latin typeface="Arial Black" pitchFamily="34" charset="0"/>
              </a:rPr>
            </a:br>
            <a:r>
              <a:rPr lang="zh-CN" altLang="zh-CN" sz="3600" b="1">
                <a:solidFill>
                  <a:srgbClr val="CC0000"/>
                </a:solidFill>
                <a:latin typeface="Arial Black" pitchFamily="34" charset="0"/>
              </a:rPr>
              <a:t>than my sister.</a:t>
            </a:r>
          </a:p>
        </p:txBody>
      </p:sp>
      <p:sp>
        <p:nvSpPr>
          <p:cNvPr id="3075" name="Rectangle 3"/>
          <p:cNvSpPr>
            <a:spLocks noChangeArrowheads="1"/>
          </p:cNvSpPr>
          <p:nvPr/>
        </p:nvSpPr>
        <p:spPr bwMode="auto">
          <a:xfrm>
            <a:off x="768350" y="3249613"/>
            <a:ext cx="54006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4" tIns="45718" rIns="91434" bIns="45718">
            <a:spAutoFit/>
          </a:bodyPr>
          <a:lstStyle/>
          <a:p>
            <a:pPr algn="ctr" defTabSz="704850"/>
            <a:r>
              <a:rPr lang="zh-CN" altLang="zh-CN" sz="3600">
                <a:solidFill>
                  <a:srgbClr val="0000CC"/>
                </a:solidFill>
                <a:latin typeface="RockoUltraFLF" charset="0"/>
              </a:rPr>
              <a:t>Section B</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graphicFrame>
        <p:nvGraphicFramePr>
          <p:cNvPr id="12290" name="Group 2"/>
          <p:cNvGraphicFramePr>
            <a:graphicFrameLocks noGrp="1"/>
          </p:cNvGraphicFramePr>
          <p:nvPr/>
        </p:nvGraphicFramePr>
        <p:xfrm>
          <a:off x="2205038" y="511175"/>
          <a:ext cx="4465637" cy="4456113"/>
        </p:xfrm>
        <a:graphic>
          <a:graphicData uri="http://schemas.openxmlformats.org/drawingml/2006/table">
            <a:tbl>
              <a:tblPr/>
              <a:tblGrid>
                <a:gridCol w="4465637"/>
              </a:tblGrid>
              <a:tr h="4456113">
                <a:tc>
                  <a:txBody>
                    <a:bodyPr/>
                    <a:lstStyle/>
                    <a:p>
                      <a:pPr marL="0" marR="0" lvl="0" indent="0" algn="l" defTabSz="86995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smtClean="0">
                          <a:ln>
                            <a:noFill/>
                          </a:ln>
                          <a:solidFill>
                            <a:srgbClr val="FF0000"/>
                          </a:solidFill>
                          <a:effectLst/>
                          <a:latin typeface="Times New Roman" pitchFamily="18" charset="0"/>
                          <a:ea typeface="宋体" pitchFamily="2" charset="-122"/>
                        </a:rPr>
                        <a:t>A good friend…</a:t>
                      </a:r>
                    </a:p>
                    <a:p>
                      <a:pPr marL="0" marR="0" lvl="0" indent="0" algn="l" defTabSz="86995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smtClean="0">
                          <a:ln>
                            <a:noFill/>
                          </a:ln>
                          <a:solidFill>
                            <a:schemeClr val="tx1"/>
                          </a:solidFill>
                          <a:effectLst/>
                          <a:latin typeface="Times New Roman" pitchFamily="18" charset="0"/>
                          <a:ea typeface="宋体" pitchFamily="2" charset="-122"/>
                        </a:rPr>
                        <a:t>is good at sports.</a:t>
                      </a:r>
                    </a:p>
                    <a:p>
                      <a:pPr marL="0" marR="0" lvl="0" indent="0" algn="l" defTabSz="86995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smtClean="0">
                          <a:ln>
                            <a:noFill/>
                          </a:ln>
                          <a:solidFill>
                            <a:schemeClr val="tx1"/>
                          </a:solidFill>
                          <a:effectLst/>
                          <a:latin typeface="Times New Roman" pitchFamily="18" charset="0"/>
                          <a:ea typeface="宋体" pitchFamily="2" charset="-122"/>
                        </a:rPr>
                        <a:t>is good at school work.</a:t>
                      </a:r>
                    </a:p>
                    <a:p>
                      <a:pPr marL="0" marR="0" lvl="0" indent="0" algn="l" defTabSz="86995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smtClean="0">
                          <a:ln>
                            <a:noFill/>
                          </a:ln>
                          <a:solidFill>
                            <a:schemeClr val="tx1"/>
                          </a:solidFill>
                          <a:effectLst/>
                          <a:latin typeface="Times New Roman" pitchFamily="18" charset="0"/>
                          <a:ea typeface="宋体" pitchFamily="2" charset="-122"/>
                        </a:rPr>
                        <a:t>is popular at school.</a:t>
                      </a:r>
                    </a:p>
                    <a:p>
                      <a:pPr marL="0" marR="0" lvl="0" indent="0" algn="l" defTabSz="86995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smtClean="0">
                          <a:ln>
                            <a:noFill/>
                          </a:ln>
                          <a:solidFill>
                            <a:schemeClr val="tx1"/>
                          </a:solidFill>
                          <a:effectLst/>
                          <a:latin typeface="Times New Roman" pitchFamily="18" charset="0"/>
                          <a:ea typeface="宋体" pitchFamily="2" charset="-122"/>
                        </a:rPr>
                        <a:t>likes to do the same things as me.</a:t>
                      </a:r>
                    </a:p>
                    <a:p>
                      <a:pPr marL="0" marR="0" lvl="0" indent="0" algn="l" defTabSz="86995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smtClean="0">
                          <a:ln>
                            <a:noFill/>
                          </a:ln>
                          <a:solidFill>
                            <a:schemeClr val="tx1"/>
                          </a:solidFill>
                          <a:effectLst/>
                          <a:latin typeface="Times New Roman" pitchFamily="18" charset="0"/>
                          <a:ea typeface="宋体" pitchFamily="2" charset="-122"/>
                        </a:rPr>
                        <a:t>has cool clothes and </a:t>
                      </a:r>
                      <a:r>
                        <a:rPr kumimoji="0" lang="zh-CN" altLang="zh-CN" sz="2400" b="1" i="0" u="sng" strike="noStrike" cap="none" normalizeH="0" baseline="0" smtClean="0">
                          <a:ln>
                            <a:noFill/>
                          </a:ln>
                          <a:solidFill>
                            <a:schemeClr val="tx1"/>
                          </a:solidFill>
                          <a:effectLst/>
                          <a:latin typeface="Times New Roman" pitchFamily="18" charset="0"/>
                          <a:ea typeface="宋体" pitchFamily="2" charset="-122"/>
                        </a:rPr>
                        <a:t>hair style</a:t>
                      </a:r>
                      <a:r>
                        <a:rPr kumimoji="0" lang="zh-CN" altLang="zh-CN" sz="2400" b="1" i="0" u="none" strike="noStrike" cap="none" normalizeH="0" baseline="0" smtClean="0">
                          <a:ln>
                            <a:noFill/>
                          </a:ln>
                          <a:solidFill>
                            <a:schemeClr val="tx1"/>
                          </a:solidFill>
                          <a:effectLst/>
                          <a:latin typeface="Times New Roman" pitchFamily="18" charset="0"/>
                          <a:ea typeface="宋体" pitchFamily="2" charset="-122"/>
                        </a:rPr>
                        <a:t>.</a:t>
                      </a:r>
                    </a:p>
                    <a:p>
                      <a:pPr marL="0" marR="0" lvl="0" indent="0" algn="l" defTabSz="86995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smtClean="0">
                          <a:ln>
                            <a:noFill/>
                          </a:ln>
                          <a:solidFill>
                            <a:schemeClr val="tx1"/>
                          </a:solidFill>
                          <a:effectLst/>
                          <a:latin typeface="Times New Roman" pitchFamily="18" charset="0"/>
                          <a:ea typeface="宋体" pitchFamily="2" charset="-122"/>
                        </a:rPr>
                        <a:t>makes me laugh.</a:t>
                      </a:r>
                    </a:p>
                    <a:p>
                      <a:pPr marL="0" marR="0" lvl="0" indent="0" algn="l" defTabSz="86995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smtClean="0">
                          <a:ln>
                            <a:noFill/>
                          </a:ln>
                          <a:solidFill>
                            <a:schemeClr val="tx1"/>
                          </a:solidFill>
                          <a:effectLst/>
                          <a:latin typeface="Times New Roman" pitchFamily="18" charset="0"/>
                          <a:ea typeface="宋体" pitchFamily="2" charset="-122"/>
                        </a:rPr>
                        <a:t>is more athletic than me.</a:t>
                      </a:r>
                    </a:p>
                    <a:p>
                      <a:pPr marL="0" marR="0" lvl="0" indent="0" algn="l" defTabSz="86995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smtClean="0">
                          <a:ln>
                            <a:noFill/>
                          </a:ln>
                          <a:solidFill>
                            <a:schemeClr val="tx1"/>
                          </a:solidFill>
                          <a:effectLst/>
                          <a:latin typeface="Times New Roman" pitchFamily="18" charset="0"/>
                          <a:ea typeface="宋体" pitchFamily="2" charset="-122"/>
                        </a:rPr>
                        <a:t>has </a:t>
                      </a:r>
                      <a:r>
                        <a:rPr kumimoji="0" lang="zh-CN" altLang="zh-CN" sz="2400" b="1" i="0" u="sng" strike="noStrike" cap="none" normalizeH="0" baseline="0" smtClean="0">
                          <a:ln>
                            <a:noFill/>
                          </a:ln>
                          <a:solidFill>
                            <a:schemeClr val="tx1"/>
                          </a:solidFill>
                          <a:effectLst/>
                          <a:latin typeface="Times New Roman" pitchFamily="18" charset="0"/>
                          <a:ea typeface="宋体" pitchFamily="2" charset="-122"/>
                        </a:rPr>
                        <a:t>good grades</a:t>
                      </a:r>
                      <a:r>
                        <a:rPr kumimoji="0" lang="zh-CN" altLang="zh-CN" sz="2400" b="1" i="0" u="none" strike="noStrike" cap="none" normalizeH="0" baseline="0" smtClean="0">
                          <a:ln>
                            <a:noFill/>
                          </a:ln>
                          <a:solidFill>
                            <a:schemeClr val="tx1"/>
                          </a:solidFill>
                          <a:effectLst/>
                          <a:latin typeface="Times New Roman" pitchFamily="18" charset="0"/>
                          <a:ea typeface="宋体" pitchFamily="2" charset="-122"/>
                        </a:rPr>
                        <a:t>.</a:t>
                      </a:r>
                    </a:p>
                    <a:p>
                      <a:pPr marL="0" marR="0" lvl="0" indent="0" algn="l" defTabSz="86995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smtClean="0">
                          <a:ln>
                            <a:noFill/>
                          </a:ln>
                          <a:solidFill>
                            <a:schemeClr val="tx1"/>
                          </a:solidFill>
                          <a:effectLst/>
                          <a:latin typeface="Times New Roman" pitchFamily="18" charset="0"/>
                          <a:ea typeface="宋体" pitchFamily="2" charset="-122"/>
                        </a:rPr>
                        <a:t>likes telling jokes.</a:t>
                      </a:r>
                    </a:p>
                    <a:p>
                      <a:pPr marL="0" marR="0" lvl="0" indent="0" algn="l" defTabSz="869950" rtl="0" eaLnBrk="1" fontAlgn="base" latinLnBrk="0" hangingPunct="1">
                        <a:lnSpc>
                          <a:spcPct val="100000"/>
                        </a:lnSpc>
                        <a:spcBef>
                          <a:spcPct val="0"/>
                        </a:spcBef>
                        <a:spcAft>
                          <a:spcPct val="0"/>
                        </a:spcAft>
                        <a:buClrTx/>
                        <a:buSzTx/>
                        <a:buFontTx/>
                        <a:buNone/>
                        <a:tabLst/>
                      </a:pPr>
                      <a:r>
                        <a:rPr kumimoji="0" lang="zh-CN" altLang="zh-CN" sz="2400" b="1" i="0" u="sng" strike="noStrike" cap="none" normalizeH="0" baseline="0" smtClean="0">
                          <a:ln>
                            <a:noFill/>
                          </a:ln>
                          <a:solidFill>
                            <a:schemeClr val="tx1"/>
                          </a:solidFill>
                          <a:effectLst/>
                          <a:latin typeface="Times New Roman" pitchFamily="18" charset="0"/>
                          <a:ea typeface="宋体" pitchFamily="2" charset="-122"/>
                        </a:rPr>
                        <a:t>keeps secrets</a:t>
                      </a:r>
                      <a:r>
                        <a:rPr kumimoji="0" lang="zh-CN" altLang="zh-CN" sz="2400" b="1" i="0" u="none" strike="noStrike" cap="none" normalizeH="0" baseline="0" smtClean="0">
                          <a:ln>
                            <a:noFill/>
                          </a:ln>
                          <a:solidFill>
                            <a:schemeClr val="tx1"/>
                          </a:solidFill>
                          <a:effectLst/>
                          <a:latin typeface="Times New Roman" pitchFamily="18" charset="0"/>
                          <a:ea typeface="宋体" pitchFamily="2" charset="-122"/>
                        </a:rPr>
                        <a:t>.</a:t>
                      </a:r>
                    </a:p>
                    <a:p>
                      <a:pPr marL="0" marR="0" lvl="0" indent="0" algn="l" defTabSz="86995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smtClean="0">
                          <a:ln>
                            <a:noFill/>
                          </a:ln>
                          <a:solidFill>
                            <a:schemeClr val="tx1"/>
                          </a:solidFill>
                          <a:effectLst/>
                          <a:latin typeface="Times New Roman" pitchFamily="18" charset="0"/>
                          <a:ea typeface="宋体" pitchFamily="2" charset="-122"/>
                        </a:rPr>
                        <a:t>…</a:t>
                      </a:r>
                    </a:p>
                  </a:txBody>
                  <a:tcPr marL="67161" marR="67161" marT="33581" marB="3358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8FB37"/>
                    </a:solidFill>
                  </a:tcPr>
                </a:tc>
              </a:tr>
            </a:tbl>
          </a:graphicData>
        </a:graphic>
      </p:graphicFrame>
      <p:sp>
        <p:nvSpPr>
          <p:cNvPr id="12296" name="Line 41"/>
          <p:cNvSpPr>
            <a:spLocks noChangeShapeType="1"/>
          </p:cNvSpPr>
          <p:nvPr/>
        </p:nvSpPr>
        <p:spPr bwMode="auto">
          <a:xfrm>
            <a:off x="171450" y="1401763"/>
            <a:ext cx="2171700" cy="42703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7" name="Line 42"/>
          <p:cNvSpPr>
            <a:spLocks noChangeShapeType="1"/>
          </p:cNvSpPr>
          <p:nvPr/>
        </p:nvSpPr>
        <p:spPr bwMode="auto">
          <a:xfrm>
            <a:off x="171450" y="1341438"/>
            <a:ext cx="2171700" cy="487362"/>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8" name="Line 43"/>
          <p:cNvSpPr>
            <a:spLocks noChangeShapeType="1"/>
          </p:cNvSpPr>
          <p:nvPr/>
        </p:nvSpPr>
        <p:spPr bwMode="auto">
          <a:xfrm>
            <a:off x="171450" y="1341438"/>
            <a:ext cx="2228850" cy="487362"/>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9" name="Oval 11"/>
          <p:cNvSpPr>
            <a:spLocks noChangeArrowheads="1"/>
          </p:cNvSpPr>
          <p:nvPr/>
        </p:nvSpPr>
        <p:spPr bwMode="auto">
          <a:xfrm>
            <a:off x="404813" y="2095500"/>
            <a:ext cx="1728787" cy="1008063"/>
          </a:xfrm>
          <a:prstGeom prst="ellipse">
            <a:avLst/>
          </a:prstGeom>
          <a:solidFill>
            <a:srgbClr val="78FB37"/>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704850"/>
            <a:r>
              <a:rPr lang="zh-CN" altLang="zh-CN" b="1">
                <a:solidFill>
                  <a:srgbClr val="0000CC"/>
                </a:solidFill>
              </a:rPr>
              <a:t>My view</a:t>
            </a:r>
            <a:r>
              <a:rPr lang="zh-CN" altLang="zh-CN" b="1">
                <a:solidFill>
                  <a:srgbClr val="FF0000"/>
                </a:solidFill>
              </a:rPr>
              <a:t>s</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wipe(left)">
                                      <p:cBhvr>
                                        <p:cTn id="7" dur="500"/>
                                        <p:tgtEl>
                                          <p:spTgt spid="12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477838" y="1374775"/>
            <a:ext cx="5942012" cy="3024188"/>
          </a:xfrm>
          <a:prstGeom prst="rect">
            <a:avLst/>
          </a:prstGeom>
          <a:solidFill>
            <a:srgbClr val="78FB3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0546" tIns="35273" rIns="70546" bIns="35273"/>
          <a:lstStyle>
            <a:lvl1pPr defTabSz="704850">
              <a:defRPr>
                <a:solidFill>
                  <a:schemeClr val="tx1"/>
                </a:solidFill>
                <a:latin typeface="Arial" pitchFamily="34" charset="0"/>
                <a:ea typeface="宋体" pitchFamily="2" charset="-122"/>
              </a:defRPr>
            </a:lvl1pPr>
            <a:lvl2pPr marL="352425" defTabSz="704850">
              <a:defRPr>
                <a:solidFill>
                  <a:schemeClr val="tx1"/>
                </a:solidFill>
                <a:latin typeface="Arial" pitchFamily="34" charset="0"/>
                <a:ea typeface="宋体" pitchFamily="2" charset="-122"/>
              </a:defRPr>
            </a:lvl2pPr>
            <a:lvl3pPr marL="704850" defTabSz="704850">
              <a:defRPr>
                <a:solidFill>
                  <a:schemeClr val="tx1"/>
                </a:solidFill>
                <a:latin typeface="Arial" pitchFamily="34" charset="0"/>
                <a:ea typeface="宋体" pitchFamily="2" charset="-122"/>
              </a:defRPr>
            </a:lvl3pPr>
            <a:lvl4pPr marL="1058863" defTabSz="704850">
              <a:defRPr>
                <a:solidFill>
                  <a:schemeClr val="tx1"/>
                </a:solidFill>
                <a:latin typeface="Arial" pitchFamily="34" charset="0"/>
                <a:ea typeface="宋体" pitchFamily="2" charset="-122"/>
              </a:defRPr>
            </a:lvl4pPr>
            <a:lvl5pPr marL="1411288" defTabSz="704850">
              <a:defRPr>
                <a:solidFill>
                  <a:schemeClr val="tx1"/>
                </a:solidFill>
                <a:latin typeface="Arial" pitchFamily="34" charset="0"/>
                <a:ea typeface="宋体" pitchFamily="2" charset="-122"/>
              </a:defRPr>
            </a:lvl5pPr>
            <a:lvl6pPr marL="18684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3256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27828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2400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zh-CN" sz="2600" b="1">
                <a:latin typeface="Times New Roman" pitchFamily="18" charset="0"/>
              </a:rPr>
              <a:t>A : I think a good friend </a:t>
            </a:r>
            <a:r>
              <a:rPr lang="zh-CN" altLang="zh-CN" sz="2600" b="1" i="1">
                <a:solidFill>
                  <a:srgbClr val="FF0000"/>
                </a:solidFill>
                <a:latin typeface="Times New Roman" pitchFamily="18" charset="0"/>
              </a:rPr>
              <a:t>makes me laugh.</a:t>
            </a:r>
          </a:p>
          <a:p>
            <a:pPr>
              <a:spcBef>
                <a:spcPct val="50000"/>
              </a:spcBef>
            </a:pPr>
            <a:r>
              <a:rPr lang="zh-CN" altLang="zh-CN" sz="2600" b="1">
                <a:latin typeface="Times New Roman" pitchFamily="18" charset="0"/>
              </a:rPr>
              <a:t>B : For me, a good friend likes to </a:t>
            </a:r>
            <a:r>
              <a:rPr lang="zh-CN" altLang="zh-CN" sz="2600" b="1" i="1">
                <a:solidFill>
                  <a:srgbClr val="FF0000"/>
                </a:solidFill>
                <a:latin typeface="Times New Roman" pitchFamily="18" charset="0"/>
              </a:rPr>
              <a:t>do the </a:t>
            </a:r>
          </a:p>
          <a:p>
            <a:pPr>
              <a:spcBef>
                <a:spcPct val="50000"/>
              </a:spcBef>
            </a:pPr>
            <a:r>
              <a:rPr lang="zh-CN" altLang="zh-CN" sz="2600" b="1" i="1">
                <a:solidFill>
                  <a:srgbClr val="FF0000"/>
                </a:solidFill>
                <a:latin typeface="Times New Roman" pitchFamily="18" charset="0"/>
              </a:rPr>
              <a:t>      same  things as me.</a:t>
            </a:r>
          </a:p>
          <a:p>
            <a:pPr>
              <a:spcBef>
                <a:spcPct val="50000"/>
              </a:spcBef>
            </a:pPr>
            <a:r>
              <a:rPr lang="zh-CN" altLang="zh-CN" sz="2600" b="1">
                <a:latin typeface="Times New Roman" pitchFamily="18" charset="0"/>
              </a:rPr>
              <a:t>C : Yes, and a good friend is </a:t>
            </a:r>
            <a:r>
              <a:rPr lang="zh-CN" altLang="zh-CN" sz="2600" b="1" i="1">
                <a:solidFill>
                  <a:srgbClr val="FF0000"/>
                </a:solidFill>
                <a:latin typeface="Times New Roman" pitchFamily="18" charset="0"/>
              </a:rPr>
              <a:t>popular, too.</a:t>
            </a:r>
          </a:p>
          <a:p>
            <a:pPr>
              <a:spcBef>
                <a:spcPct val="50000"/>
              </a:spcBef>
            </a:pPr>
            <a:r>
              <a:rPr lang="zh-CN" altLang="zh-CN" sz="2600" b="1">
                <a:latin typeface="Times New Roman" pitchFamily="18" charset="0"/>
              </a:rPr>
              <a:t>D : That’s </a:t>
            </a:r>
            <a:r>
              <a:rPr lang="zh-CN" altLang="zh-CN" sz="2600" b="1" i="1">
                <a:solidFill>
                  <a:srgbClr val="FF0000"/>
                </a:solidFill>
                <a:latin typeface="Times New Roman" pitchFamily="18" charset="0"/>
              </a:rPr>
              <a:t>not very important for me ...</a:t>
            </a:r>
          </a:p>
        </p:txBody>
      </p:sp>
      <p:sp>
        <p:nvSpPr>
          <p:cNvPr id="13315" name="Text Box 3"/>
          <p:cNvSpPr txBox="1">
            <a:spLocks noChangeArrowheads="1"/>
          </p:cNvSpPr>
          <p:nvPr/>
        </p:nvSpPr>
        <p:spPr bwMode="auto">
          <a:xfrm>
            <a:off x="1485900" y="511175"/>
            <a:ext cx="3529013" cy="55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0546" tIns="35273" rIns="70546" bIns="35273">
            <a:spAutoFit/>
          </a:bodyPr>
          <a:lstStyle>
            <a:lvl1pPr defTabSz="704850">
              <a:defRPr>
                <a:solidFill>
                  <a:schemeClr val="tx1"/>
                </a:solidFill>
                <a:latin typeface="Arial" pitchFamily="34" charset="0"/>
                <a:ea typeface="宋体" pitchFamily="2" charset="-122"/>
              </a:defRPr>
            </a:lvl1pPr>
            <a:lvl2pPr marL="352425" defTabSz="704850">
              <a:defRPr>
                <a:solidFill>
                  <a:schemeClr val="tx1"/>
                </a:solidFill>
                <a:latin typeface="Arial" pitchFamily="34" charset="0"/>
                <a:ea typeface="宋体" pitchFamily="2" charset="-122"/>
              </a:defRPr>
            </a:lvl2pPr>
            <a:lvl3pPr marL="704850" defTabSz="704850">
              <a:defRPr>
                <a:solidFill>
                  <a:schemeClr val="tx1"/>
                </a:solidFill>
                <a:latin typeface="Arial" pitchFamily="34" charset="0"/>
                <a:ea typeface="宋体" pitchFamily="2" charset="-122"/>
              </a:defRPr>
            </a:lvl3pPr>
            <a:lvl4pPr marL="1058863" defTabSz="704850">
              <a:defRPr>
                <a:solidFill>
                  <a:schemeClr val="tx1"/>
                </a:solidFill>
                <a:latin typeface="Arial" pitchFamily="34" charset="0"/>
                <a:ea typeface="宋体" pitchFamily="2" charset="-122"/>
              </a:defRPr>
            </a:lvl4pPr>
            <a:lvl5pPr marL="1411288" defTabSz="704850">
              <a:defRPr>
                <a:solidFill>
                  <a:schemeClr val="tx1"/>
                </a:solidFill>
                <a:latin typeface="Arial" pitchFamily="34" charset="0"/>
                <a:ea typeface="宋体" pitchFamily="2" charset="-122"/>
              </a:defRPr>
            </a:lvl5pPr>
            <a:lvl6pPr marL="18684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3256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27828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2400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zh-CN" altLang="zh-CN" sz="3200" b="1">
                <a:solidFill>
                  <a:srgbClr val="0000CC"/>
                </a:solidFill>
              </a:rPr>
              <a:t>1b. Groupwork</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wipe(left)">
                                      <p:cBhvr>
                                        <p:cTn id="7" dur="5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ldLvl="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graphicFrame>
        <p:nvGraphicFramePr>
          <p:cNvPr id="14338" name="Group 2"/>
          <p:cNvGraphicFramePr>
            <a:graphicFrameLocks noGrp="1"/>
          </p:cNvGraphicFramePr>
          <p:nvPr>
            <p:ph sz="half" idx="2"/>
          </p:nvPr>
        </p:nvGraphicFramePr>
        <p:xfrm>
          <a:off x="404813" y="1014413"/>
          <a:ext cx="6265862" cy="3889375"/>
        </p:xfrm>
        <a:graphic>
          <a:graphicData uri="http://schemas.openxmlformats.org/drawingml/2006/table">
            <a:tbl>
              <a:tblPr/>
              <a:tblGrid>
                <a:gridCol w="863600"/>
                <a:gridCol w="1946275"/>
                <a:gridCol w="1565275"/>
                <a:gridCol w="1890712"/>
              </a:tblGrid>
              <a:tr h="865188">
                <a:tc>
                  <a:txBody>
                    <a:bodyPr/>
                    <a:lstStyle/>
                    <a:p>
                      <a:pPr marL="0" marR="0" lvl="0" indent="0" algn="l" defTabSz="704850" rtl="0" eaLnBrk="1" fontAlgn="base" latinLnBrk="0" hangingPunct="1">
                        <a:lnSpc>
                          <a:spcPct val="100000"/>
                        </a:lnSpc>
                        <a:spcBef>
                          <a:spcPct val="20000"/>
                        </a:spcBef>
                        <a:spcAft>
                          <a:spcPct val="0"/>
                        </a:spcAft>
                        <a:buClrTx/>
                        <a:buSzTx/>
                        <a:buFontTx/>
                        <a:buNone/>
                        <a:tabLst/>
                      </a:pPr>
                      <a:endParaRPr kumimoji="0" lang="zh-CN" altLang="zh-CN" sz="2500" b="1" i="0" u="none" strike="noStrike" cap="none" normalizeH="0" baseline="0" smtClean="0">
                        <a:ln>
                          <a:noFill/>
                        </a:ln>
                        <a:solidFill>
                          <a:schemeClr val="tx1"/>
                        </a:solidFill>
                        <a:effectLst/>
                        <a:latin typeface="Times New Roman" pitchFamily="18" charset="0"/>
                        <a:ea typeface="宋体" pitchFamily="2" charset="-122"/>
                      </a:endParaRPr>
                    </a:p>
                  </a:txBody>
                  <a:tcPr marL="70546" marR="70546" marT="35273" marB="3527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8FB37"/>
                    </a:solidFill>
                  </a:tcPr>
                </a:tc>
                <a:tc>
                  <a:txBody>
                    <a:bodyPr/>
                    <a:lstStyle/>
                    <a:p>
                      <a:pPr marL="0" marR="0" lvl="0" indent="0" algn="l" defTabSz="704850" rtl="0" eaLnBrk="1" fontAlgn="base" latinLnBrk="0" hangingPunct="1">
                        <a:lnSpc>
                          <a:spcPct val="100000"/>
                        </a:lnSpc>
                        <a:spcBef>
                          <a:spcPct val="20000"/>
                        </a:spcBef>
                        <a:spcAft>
                          <a:spcPct val="0"/>
                        </a:spcAft>
                        <a:buClrTx/>
                        <a:buSzTx/>
                        <a:buFontTx/>
                        <a:buNone/>
                        <a:tabLst/>
                      </a:pPr>
                      <a:r>
                        <a:rPr kumimoji="0" lang="zh-CN" altLang="zh-CN" sz="2100" b="1" i="0" u="none" strike="noStrike" cap="none" normalizeH="0" baseline="0" smtClean="0">
                          <a:ln>
                            <a:noFill/>
                          </a:ln>
                          <a:solidFill>
                            <a:schemeClr val="tx1"/>
                          </a:solidFill>
                          <a:effectLst/>
                          <a:latin typeface="Times New Roman" pitchFamily="18" charset="0"/>
                          <a:ea typeface="宋体" pitchFamily="2" charset="-122"/>
                        </a:rPr>
                        <a:t>Likes about best friend</a:t>
                      </a:r>
                    </a:p>
                  </a:txBody>
                  <a:tcPr marL="70546" marR="70546" marT="35273" marB="3527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8FB37"/>
                    </a:solidFill>
                  </a:tcPr>
                </a:tc>
                <a:tc>
                  <a:txBody>
                    <a:bodyPr/>
                    <a:lstStyle/>
                    <a:p>
                      <a:pPr marL="0" marR="0" lvl="0" indent="0" algn="l" defTabSz="704850" rtl="0" eaLnBrk="1" fontAlgn="base" latinLnBrk="0" hangingPunct="1">
                        <a:lnSpc>
                          <a:spcPct val="100000"/>
                        </a:lnSpc>
                        <a:spcBef>
                          <a:spcPct val="20000"/>
                        </a:spcBef>
                        <a:spcAft>
                          <a:spcPct val="0"/>
                        </a:spcAft>
                        <a:buClrTx/>
                        <a:buSzTx/>
                        <a:buFontTx/>
                        <a:buNone/>
                        <a:tabLst/>
                      </a:pPr>
                      <a:r>
                        <a:rPr kumimoji="0" lang="zh-CN" altLang="zh-CN" sz="2100" b="1" i="0" u="none" strike="noStrike" cap="none" normalizeH="0" baseline="0" smtClean="0">
                          <a:ln>
                            <a:noFill/>
                          </a:ln>
                          <a:solidFill>
                            <a:schemeClr val="tx1"/>
                          </a:solidFill>
                          <a:effectLst/>
                          <a:latin typeface="Times New Roman" pitchFamily="18" charset="0"/>
                          <a:ea typeface="宋体" pitchFamily="2" charset="-122"/>
                        </a:rPr>
                        <a:t>The same as best friend</a:t>
                      </a:r>
                    </a:p>
                  </a:txBody>
                  <a:tcPr marL="70546" marR="70546" marT="35273" marB="3527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8FB37"/>
                    </a:solidFill>
                  </a:tcPr>
                </a:tc>
                <a:tc>
                  <a:txBody>
                    <a:bodyPr/>
                    <a:lstStyle/>
                    <a:p>
                      <a:pPr marL="0" marR="0" lvl="0" indent="0" algn="l" defTabSz="704850" rtl="0" eaLnBrk="1" fontAlgn="base" latinLnBrk="0" hangingPunct="1">
                        <a:lnSpc>
                          <a:spcPct val="100000"/>
                        </a:lnSpc>
                        <a:spcBef>
                          <a:spcPct val="20000"/>
                        </a:spcBef>
                        <a:spcAft>
                          <a:spcPct val="0"/>
                        </a:spcAft>
                        <a:buClrTx/>
                        <a:buSzTx/>
                        <a:buFontTx/>
                        <a:buNone/>
                        <a:tabLst/>
                      </a:pPr>
                      <a:r>
                        <a:rPr kumimoji="0" lang="zh-CN" altLang="zh-CN" sz="2100" b="1" i="0" u="none" strike="noStrike" cap="none" normalizeH="0" baseline="0" smtClean="0">
                          <a:ln>
                            <a:noFill/>
                          </a:ln>
                          <a:solidFill>
                            <a:schemeClr val="tx1"/>
                          </a:solidFill>
                          <a:effectLst/>
                          <a:latin typeface="Times New Roman" pitchFamily="18" charset="0"/>
                          <a:ea typeface="宋体" pitchFamily="2" charset="-122"/>
                        </a:rPr>
                        <a:t>Different from best friend</a:t>
                      </a:r>
                    </a:p>
                  </a:txBody>
                  <a:tcPr marL="70546" marR="70546" marT="35273" marB="3527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8FB37"/>
                    </a:solidFill>
                  </a:tcPr>
                </a:tc>
              </a:tr>
              <a:tr h="1644650">
                <a:tc>
                  <a:txBody>
                    <a:bodyPr/>
                    <a:lstStyle/>
                    <a:p>
                      <a:pPr marL="0" marR="0" lvl="0" indent="0" algn="l" defTabSz="704850" rtl="0" eaLnBrk="1" fontAlgn="base" latinLnBrk="0" hangingPunct="1">
                        <a:lnSpc>
                          <a:spcPct val="100000"/>
                        </a:lnSpc>
                        <a:spcBef>
                          <a:spcPct val="20000"/>
                        </a:spcBef>
                        <a:spcAft>
                          <a:spcPct val="0"/>
                        </a:spcAft>
                        <a:buClrTx/>
                        <a:buSzTx/>
                        <a:buFontTx/>
                        <a:buNone/>
                        <a:tabLst/>
                      </a:pPr>
                      <a:r>
                        <a:rPr kumimoji="0" lang="zh-CN" altLang="zh-CN" sz="2100" b="1" i="0" u="none" strike="noStrike" cap="none" normalizeH="0" baseline="0" smtClean="0">
                          <a:ln>
                            <a:noFill/>
                          </a:ln>
                          <a:solidFill>
                            <a:schemeClr val="tx1"/>
                          </a:solidFill>
                          <a:effectLst/>
                          <a:latin typeface="Times New Roman" pitchFamily="18" charset="0"/>
                          <a:ea typeface="宋体" pitchFamily="2" charset="-122"/>
                        </a:rPr>
                        <a:t>Holly </a:t>
                      </a:r>
                    </a:p>
                    <a:p>
                      <a:pPr marL="0" marR="0" lvl="0" indent="0" algn="l" defTabSz="704850" rtl="0" eaLnBrk="1" fontAlgn="base" latinLnBrk="0" hangingPunct="1">
                        <a:lnSpc>
                          <a:spcPct val="100000"/>
                        </a:lnSpc>
                        <a:spcBef>
                          <a:spcPct val="20000"/>
                        </a:spcBef>
                        <a:spcAft>
                          <a:spcPct val="0"/>
                        </a:spcAft>
                        <a:buClrTx/>
                        <a:buSzTx/>
                        <a:buFontTx/>
                        <a:buNone/>
                        <a:tabLst/>
                      </a:pPr>
                      <a:endParaRPr kumimoji="0" lang="zh-CN" altLang="zh-CN" sz="2100" b="1" i="0" u="none" strike="noStrike" cap="none" normalizeH="0" baseline="0" smtClean="0">
                        <a:ln>
                          <a:noFill/>
                        </a:ln>
                        <a:solidFill>
                          <a:schemeClr val="tx1"/>
                        </a:solidFill>
                        <a:effectLst/>
                        <a:latin typeface="Times New Roman" pitchFamily="18" charset="0"/>
                        <a:ea typeface="宋体" pitchFamily="2" charset="-122"/>
                      </a:endParaRPr>
                    </a:p>
                    <a:p>
                      <a:pPr marL="0" marR="0" lvl="0" indent="0" algn="l" defTabSz="704850" rtl="0" eaLnBrk="1" fontAlgn="base" latinLnBrk="0" hangingPunct="1">
                        <a:lnSpc>
                          <a:spcPct val="100000"/>
                        </a:lnSpc>
                        <a:spcBef>
                          <a:spcPct val="20000"/>
                        </a:spcBef>
                        <a:spcAft>
                          <a:spcPct val="0"/>
                        </a:spcAft>
                        <a:buClrTx/>
                        <a:buSzTx/>
                        <a:buFontTx/>
                        <a:buNone/>
                        <a:tabLst/>
                      </a:pPr>
                      <a:endParaRPr kumimoji="0" lang="zh-CN" altLang="zh-CN" sz="2100" b="1" i="0" u="none" strike="noStrike" cap="none" normalizeH="0" baseline="0" smtClean="0">
                        <a:ln>
                          <a:noFill/>
                        </a:ln>
                        <a:solidFill>
                          <a:schemeClr val="tx1"/>
                        </a:solidFill>
                        <a:effectLst/>
                        <a:latin typeface="Times New Roman" pitchFamily="18" charset="0"/>
                        <a:ea typeface="宋体" pitchFamily="2" charset="-122"/>
                      </a:endParaRPr>
                    </a:p>
                    <a:p>
                      <a:pPr marL="0" marR="0" lvl="0" indent="0" algn="l" defTabSz="704850" rtl="0" eaLnBrk="1" fontAlgn="base" latinLnBrk="0" hangingPunct="1">
                        <a:lnSpc>
                          <a:spcPct val="100000"/>
                        </a:lnSpc>
                        <a:spcBef>
                          <a:spcPct val="20000"/>
                        </a:spcBef>
                        <a:spcAft>
                          <a:spcPct val="0"/>
                        </a:spcAft>
                        <a:buClrTx/>
                        <a:buSzTx/>
                        <a:buFontTx/>
                        <a:buNone/>
                        <a:tabLst/>
                      </a:pPr>
                      <a:endParaRPr kumimoji="0" lang="zh-CN" altLang="zh-CN" sz="2100" b="1" i="0" u="none" strike="noStrike" cap="none" normalizeH="0" baseline="0" smtClean="0">
                        <a:ln>
                          <a:noFill/>
                        </a:ln>
                        <a:solidFill>
                          <a:schemeClr val="tx1"/>
                        </a:solidFill>
                        <a:effectLst/>
                        <a:latin typeface="Times New Roman" pitchFamily="18" charset="0"/>
                        <a:ea typeface="宋体" pitchFamily="2" charset="-122"/>
                      </a:endParaRPr>
                    </a:p>
                  </a:txBody>
                  <a:tcPr marL="70546" marR="70546" marT="35273" marB="3527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8FB37"/>
                    </a:solidFill>
                  </a:tcPr>
                </a:tc>
                <a:tc>
                  <a:txBody>
                    <a:bodyPr/>
                    <a:lstStyle/>
                    <a:p>
                      <a:pPr marL="0" marR="0" lvl="0" indent="0" algn="l" defTabSz="704850" rtl="0" eaLnBrk="1" fontAlgn="base" latinLnBrk="0" hangingPunct="1">
                        <a:lnSpc>
                          <a:spcPct val="100000"/>
                        </a:lnSpc>
                        <a:spcBef>
                          <a:spcPct val="20000"/>
                        </a:spcBef>
                        <a:spcAft>
                          <a:spcPct val="0"/>
                        </a:spcAft>
                        <a:buClrTx/>
                        <a:buSzTx/>
                        <a:buFontTx/>
                        <a:buNone/>
                        <a:tabLst/>
                      </a:pPr>
                      <a:endParaRPr kumimoji="0" lang="zh-CN" altLang="zh-CN" sz="2500" b="1" i="0" u="none" strike="noStrike" cap="none" normalizeH="0" baseline="0" smtClean="0">
                        <a:ln>
                          <a:noFill/>
                        </a:ln>
                        <a:solidFill>
                          <a:schemeClr val="tx1"/>
                        </a:solidFill>
                        <a:effectLst/>
                        <a:latin typeface="Times New Roman" pitchFamily="18" charset="0"/>
                        <a:ea typeface="宋体" pitchFamily="2" charset="-122"/>
                      </a:endParaRPr>
                    </a:p>
                  </a:txBody>
                  <a:tcPr marL="70546" marR="70546" marT="35273" marB="3527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8FB37"/>
                    </a:solidFill>
                  </a:tcPr>
                </a:tc>
                <a:tc>
                  <a:txBody>
                    <a:bodyPr/>
                    <a:lstStyle/>
                    <a:p>
                      <a:pPr marL="0" marR="0" lvl="0" indent="0" algn="l" defTabSz="704850" rtl="0" eaLnBrk="1" fontAlgn="base" latinLnBrk="0" hangingPunct="1">
                        <a:lnSpc>
                          <a:spcPct val="100000"/>
                        </a:lnSpc>
                        <a:spcBef>
                          <a:spcPct val="20000"/>
                        </a:spcBef>
                        <a:spcAft>
                          <a:spcPct val="0"/>
                        </a:spcAft>
                        <a:buClrTx/>
                        <a:buSzTx/>
                        <a:buFontTx/>
                        <a:buNone/>
                        <a:tabLst/>
                      </a:pPr>
                      <a:endParaRPr kumimoji="0" lang="zh-CN" altLang="zh-CN" sz="2500" b="1" i="0" u="none" strike="noStrike" cap="none" normalizeH="0" baseline="0" smtClean="0">
                        <a:ln>
                          <a:noFill/>
                        </a:ln>
                        <a:solidFill>
                          <a:schemeClr val="tx1"/>
                        </a:solidFill>
                        <a:effectLst/>
                        <a:latin typeface="Times New Roman" pitchFamily="18" charset="0"/>
                        <a:ea typeface="宋体" pitchFamily="2" charset="-122"/>
                      </a:endParaRPr>
                    </a:p>
                  </a:txBody>
                  <a:tcPr marL="70546" marR="70546" marT="35273" marB="3527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8FB37"/>
                    </a:solidFill>
                  </a:tcPr>
                </a:tc>
                <a:tc>
                  <a:txBody>
                    <a:bodyPr/>
                    <a:lstStyle/>
                    <a:p>
                      <a:pPr marL="0" marR="0" lvl="0" indent="0" algn="l" defTabSz="704850" rtl="0" eaLnBrk="1" fontAlgn="base" latinLnBrk="0" hangingPunct="1">
                        <a:lnSpc>
                          <a:spcPct val="100000"/>
                        </a:lnSpc>
                        <a:spcBef>
                          <a:spcPct val="20000"/>
                        </a:spcBef>
                        <a:spcAft>
                          <a:spcPct val="0"/>
                        </a:spcAft>
                        <a:buClrTx/>
                        <a:buSzTx/>
                        <a:buFontTx/>
                        <a:buNone/>
                        <a:tabLst/>
                      </a:pPr>
                      <a:endParaRPr kumimoji="0" lang="zh-CN" altLang="zh-CN" sz="2500" b="1" i="0" u="none" strike="noStrike" cap="none" normalizeH="0" baseline="0" smtClean="0">
                        <a:ln>
                          <a:noFill/>
                        </a:ln>
                        <a:solidFill>
                          <a:schemeClr val="tx1"/>
                        </a:solidFill>
                        <a:effectLst/>
                        <a:latin typeface="Times New Roman" pitchFamily="18" charset="0"/>
                        <a:ea typeface="宋体" pitchFamily="2" charset="-122"/>
                      </a:endParaRPr>
                    </a:p>
                  </a:txBody>
                  <a:tcPr marL="70546" marR="70546" marT="35273" marB="3527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8FB37"/>
                    </a:solidFill>
                  </a:tcPr>
                </a:tc>
              </a:tr>
              <a:tr h="1379538">
                <a:tc>
                  <a:txBody>
                    <a:bodyPr/>
                    <a:lstStyle/>
                    <a:p>
                      <a:pPr marL="0" marR="0" lvl="0" indent="0" algn="l" defTabSz="704850" rtl="0" eaLnBrk="1" fontAlgn="base" latinLnBrk="0" hangingPunct="1">
                        <a:lnSpc>
                          <a:spcPct val="100000"/>
                        </a:lnSpc>
                        <a:spcBef>
                          <a:spcPct val="20000"/>
                        </a:spcBef>
                        <a:spcAft>
                          <a:spcPct val="0"/>
                        </a:spcAft>
                        <a:buClrTx/>
                        <a:buSzTx/>
                        <a:buFontTx/>
                        <a:buNone/>
                        <a:tabLst/>
                      </a:pPr>
                      <a:r>
                        <a:rPr kumimoji="0" lang="zh-CN" altLang="zh-CN" sz="2100" b="1" i="0" u="none" strike="noStrike" cap="none" normalizeH="0" baseline="0" smtClean="0">
                          <a:ln>
                            <a:noFill/>
                          </a:ln>
                          <a:solidFill>
                            <a:schemeClr val="tx1"/>
                          </a:solidFill>
                          <a:effectLst/>
                          <a:latin typeface="Times New Roman" pitchFamily="18" charset="0"/>
                          <a:ea typeface="宋体" pitchFamily="2" charset="-122"/>
                        </a:rPr>
                        <a:t>Maria</a:t>
                      </a:r>
                    </a:p>
                    <a:p>
                      <a:pPr marL="0" marR="0" lvl="0" indent="0" algn="l" defTabSz="704850" rtl="0" eaLnBrk="1" fontAlgn="base" latinLnBrk="0" hangingPunct="1">
                        <a:lnSpc>
                          <a:spcPct val="100000"/>
                        </a:lnSpc>
                        <a:spcBef>
                          <a:spcPct val="20000"/>
                        </a:spcBef>
                        <a:spcAft>
                          <a:spcPct val="0"/>
                        </a:spcAft>
                        <a:buClrTx/>
                        <a:buSzTx/>
                        <a:buFontTx/>
                        <a:buNone/>
                        <a:tabLst/>
                      </a:pPr>
                      <a:endParaRPr kumimoji="0" lang="zh-CN" altLang="zh-CN" sz="2100" b="1" i="0" u="none" strike="noStrike" cap="none" normalizeH="0" baseline="0" smtClean="0">
                        <a:ln>
                          <a:noFill/>
                        </a:ln>
                        <a:solidFill>
                          <a:schemeClr val="tx1"/>
                        </a:solidFill>
                        <a:effectLst/>
                        <a:latin typeface="Times New Roman" pitchFamily="18" charset="0"/>
                        <a:ea typeface="宋体" pitchFamily="2" charset="-122"/>
                      </a:endParaRPr>
                    </a:p>
                    <a:p>
                      <a:pPr marL="0" marR="0" lvl="0" indent="0" algn="l" defTabSz="704850" rtl="0" eaLnBrk="1" fontAlgn="base" latinLnBrk="0" hangingPunct="1">
                        <a:lnSpc>
                          <a:spcPct val="100000"/>
                        </a:lnSpc>
                        <a:spcBef>
                          <a:spcPct val="20000"/>
                        </a:spcBef>
                        <a:spcAft>
                          <a:spcPct val="0"/>
                        </a:spcAft>
                        <a:buClrTx/>
                        <a:buSzTx/>
                        <a:buFontTx/>
                        <a:buNone/>
                        <a:tabLst/>
                      </a:pPr>
                      <a:endParaRPr kumimoji="0" lang="zh-CN" altLang="zh-CN" sz="2100" b="1" i="0" u="none" strike="noStrike" cap="none" normalizeH="0" baseline="0" smtClean="0">
                        <a:ln>
                          <a:noFill/>
                        </a:ln>
                        <a:solidFill>
                          <a:schemeClr val="tx1"/>
                        </a:solidFill>
                        <a:effectLst/>
                        <a:latin typeface="Times New Roman" pitchFamily="18" charset="0"/>
                        <a:ea typeface="宋体" pitchFamily="2" charset="-122"/>
                      </a:endParaRPr>
                    </a:p>
                  </a:txBody>
                  <a:tcPr marL="70546" marR="70546" marT="35273" marB="3527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8FB37"/>
                    </a:solidFill>
                  </a:tcPr>
                </a:tc>
                <a:tc>
                  <a:txBody>
                    <a:bodyPr/>
                    <a:lstStyle/>
                    <a:p>
                      <a:pPr marL="0" marR="0" lvl="0" indent="0" algn="l" defTabSz="704850" rtl="0" eaLnBrk="1" fontAlgn="base" latinLnBrk="0" hangingPunct="1">
                        <a:lnSpc>
                          <a:spcPct val="100000"/>
                        </a:lnSpc>
                        <a:spcBef>
                          <a:spcPct val="20000"/>
                        </a:spcBef>
                        <a:spcAft>
                          <a:spcPct val="0"/>
                        </a:spcAft>
                        <a:buClrTx/>
                        <a:buSzTx/>
                        <a:buFontTx/>
                        <a:buNone/>
                        <a:tabLst/>
                      </a:pPr>
                      <a:endParaRPr kumimoji="0" lang="zh-CN" altLang="zh-CN" sz="2500" b="1" i="0" u="none" strike="noStrike" cap="none" normalizeH="0" baseline="0" smtClean="0">
                        <a:ln>
                          <a:noFill/>
                        </a:ln>
                        <a:solidFill>
                          <a:schemeClr val="tx1"/>
                        </a:solidFill>
                        <a:effectLst/>
                        <a:latin typeface="Times New Roman" pitchFamily="18" charset="0"/>
                        <a:ea typeface="宋体" pitchFamily="2" charset="-122"/>
                      </a:endParaRPr>
                    </a:p>
                  </a:txBody>
                  <a:tcPr marL="70546" marR="70546" marT="35273" marB="3527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8FB37"/>
                    </a:solidFill>
                  </a:tcPr>
                </a:tc>
                <a:tc>
                  <a:txBody>
                    <a:bodyPr/>
                    <a:lstStyle/>
                    <a:p>
                      <a:pPr marL="0" marR="0" lvl="0" indent="0" algn="l" defTabSz="704850" rtl="0" eaLnBrk="1" fontAlgn="base" latinLnBrk="0" hangingPunct="1">
                        <a:lnSpc>
                          <a:spcPct val="100000"/>
                        </a:lnSpc>
                        <a:spcBef>
                          <a:spcPct val="20000"/>
                        </a:spcBef>
                        <a:spcAft>
                          <a:spcPct val="0"/>
                        </a:spcAft>
                        <a:buClrTx/>
                        <a:buSzTx/>
                        <a:buFontTx/>
                        <a:buNone/>
                        <a:tabLst/>
                      </a:pPr>
                      <a:endParaRPr kumimoji="0" lang="zh-CN" altLang="zh-CN" sz="2500" b="1" i="0" u="none" strike="noStrike" cap="none" normalizeH="0" baseline="0" smtClean="0">
                        <a:ln>
                          <a:noFill/>
                        </a:ln>
                        <a:solidFill>
                          <a:schemeClr val="tx1"/>
                        </a:solidFill>
                        <a:effectLst/>
                        <a:latin typeface="Times New Roman" pitchFamily="18" charset="0"/>
                        <a:ea typeface="宋体" pitchFamily="2" charset="-122"/>
                      </a:endParaRPr>
                    </a:p>
                  </a:txBody>
                  <a:tcPr marL="70546" marR="70546" marT="35273" marB="3527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8FB37"/>
                    </a:solidFill>
                  </a:tcPr>
                </a:tc>
                <a:tc>
                  <a:txBody>
                    <a:bodyPr/>
                    <a:lstStyle/>
                    <a:p>
                      <a:pPr marL="0" marR="0" lvl="0" indent="0" algn="l" defTabSz="704850" rtl="0" eaLnBrk="1" fontAlgn="base" latinLnBrk="0" hangingPunct="1">
                        <a:lnSpc>
                          <a:spcPct val="100000"/>
                        </a:lnSpc>
                        <a:spcBef>
                          <a:spcPct val="20000"/>
                        </a:spcBef>
                        <a:spcAft>
                          <a:spcPct val="0"/>
                        </a:spcAft>
                        <a:buClrTx/>
                        <a:buSzTx/>
                        <a:buFontTx/>
                        <a:buNone/>
                        <a:tabLst/>
                      </a:pPr>
                      <a:endParaRPr kumimoji="0" lang="zh-CN" altLang="zh-CN" sz="2500" b="1" i="0" u="none" strike="noStrike" cap="none" normalizeH="0" baseline="0" smtClean="0">
                        <a:ln>
                          <a:noFill/>
                        </a:ln>
                        <a:solidFill>
                          <a:schemeClr val="tx1"/>
                        </a:solidFill>
                        <a:effectLst/>
                        <a:latin typeface="Times New Roman" pitchFamily="18" charset="0"/>
                        <a:ea typeface="宋体" pitchFamily="2" charset="-122"/>
                      </a:endParaRPr>
                    </a:p>
                  </a:txBody>
                  <a:tcPr marL="70546" marR="70546" marT="35273" marB="3527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8FB37"/>
                    </a:solidFill>
                  </a:tcPr>
                </a:tc>
              </a:tr>
            </a:tbl>
          </a:graphicData>
        </a:graphic>
      </p:graphicFrame>
      <p:sp>
        <p:nvSpPr>
          <p:cNvPr id="14360" name="Text Box 24"/>
          <p:cNvSpPr txBox="1">
            <a:spLocks noChangeArrowheads="1"/>
          </p:cNvSpPr>
          <p:nvPr/>
        </p:nvSpPr>
        <p:spPr bwMode="auto">
          <a:xfrm>
            <a:off x="1341438" y="2022475"/>
            <a:ext cx="1728787" cy="1290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0546" tIns="35273" rIns="70546" bIns="35273">
            <a:spAutoFit/>
          </a:bodyPr>
          <a:lstStyle>
            <a:lvl1pPr defTabSz="704850">
              <a:defRPr>
                <a:solidFill>
                  <a:schemeClr val="tx1"/>
                </a:solidFill>
                <a:latin typeface="Arial" pitchFamily="34" charset="0"/>
                <a:ea typeface="宋体" pitchFamily="2" charset="-122"/>
              </a:defRPr>
            </a:lvl1pPr>
            <a:lvl2pPr marL="352425" defTabSz="704850">
              <a:defRPr>
                <a:solidFill>
                  <a:schemeClr val="tx1"/>
                </a:solidFill>
                <a:latin typeface="Arial" pitchFamily="34" charset="0"/>
                <a:ea typeface="宋体" pitchFamily="2" charset="-122"/>
              </a:defRPr>
            </a:lvl2pPr>
            <a:lvl3pPr marL="704850" defTabSz="704850">
              <a:defRPr>
                <a:solidFill>
                  <a:schemeClr val="tx1"/>
                </a:solidFill>
                <a:latin typeface="Arial" pitchFamily="34" charset="0"/>
                <a:ea typeface="宋体" pitchFamily="2" charset="-122"/>
              </a:defRPr>
            </a:lvl3pPr>
            <a:lvl4pPr marL="1058863" defTabSz="704850">
              <a:defRPr>
                <a:solidFill>
                  <a:schemeClr val="tx1"/>
                </a:solidFill>
                <a:latin typeface="Arial" pitchFamily="34" charset="0"/>
                <a:ea typeface="宋体" pitchFamily="2" charset="-122"/>
              </a:defRPr>
            </a:lvl4pPr>
            <a:lvl5pPr marL="1411288" defTabSz="704850">
              <a:defRPr>
                <a:solidFill>
                  <a:schemeClr val="tx1"/>
                </a:solidFill>
                <a:latin typeface="Arial" pitchFamily="34" charset="0"/>
                <a:ea typeface="宋体" pitchFamily="2" charset="-122"/>
              </a:defRPr>
            </a:lvl5pPr>
            <a:lvl6pPr marL="18684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3256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27828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2400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zh-CN" sz="2000" b="1">
                <a:solidFill>
                  <a:srgbClr val="FF0000"/>
                </a:solidFill>
                <a:latin typeface="Times New Roman" pitchFamily="18" charset="0"/>
              </a:rPr>
              <a:t>likes to do the same things, popular,</a:t>
            </a:r>
          </a:p>
          <a:p>
            <a:r>
              <a:rPr lang="zh-CN" altLang="zh-CN" sz="2000" b="1">
                <a:solidFill>
                  <a:srgbClr val="FF0000"/>
                </a:solidFill>
                <a:latin typeface="Times New Roman" pitchFamily="18" charset="0"/>
              </a:rPr>
              <a:t>good at sports</a:t>
            </a:r>
          </a:p>
        </p:txBody>
      </p:sp>
      <p:sp>
        <p:nvSpPr>
          <p:cNvPr id="14361" name="Text Box 25"/>
          <p:cNvSpPr txBox="1">
            <a:spLocks noChangeArrowheads="1"/>
          </p:cNvSpPr>
          <p:nvPr/>
        </p:nvSpPr>
        <p:spPr bwMode="auto">
          <a:xfrm>
            <a:off x="1412875" y="3679825"/>
            <a:ext cx="1511300" cy="93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0546" tIns="35273" rIns="70546" bIns="35273">
            <a:spAutoFit/>
          </a:bodyPr>
          <a:lstStyle>
            <a:lvl1pPr defTabSz="704850">
              <a:defRPr>
                <a:solidFill>
                  <a:schemeClr val="tx1"/>
                </a:solidFill>
                <a:latin typeface="Arial" pitchFamily="34" charset="0"/>
                <a:ea typeface="宋体" pitchFamily="2" charset="-122"/>
              </a:defRPr>
            </a:lvl1pPr>
            <a:lvl2pPr marL="352425" defTabSz="704850">
              <a:defRPr>
                <a:solidFill>
                  <a:schemeClr val="tx1"/>
                </a:solidFill>
                <a:latin typeface="Arial" pitchFamily="34" charset="0"/>
                <a:ea typeface="宋体" pitchFamily="2" charset="-122"/>
              </a:defRPr>
            </a:lvl2pPr>
            <a:lvl3pPr marL="704850" defTabSz="704850">
              <a:defRPr>
                <a:solidFill>
                  <a:schemeClr val="tx1"/>
                </a:solidFill>
                <a:latin typeface="Arial" pitchFamily="34" charset="0"/>
                <a:ea typeface="宋体" pitchFamily="2" charset="-122"/>
              </a:defRPr>
            </a:lvl3pPr>
            <a:lvl4pPr marL="1058863" defTabSz="704850">
              <a:defRPr>
                <a:solidFill>
                  <a:schemeClr val="tx1"/>
                </a:solidFill>
                <a:latin typeface="Arial" pitchFamily="34" charset="0"/>
                <a:ea typeface="宋体" pitchFamily="2" charset="-122"/>
              </a:defRPr>
            </a:lvl4pPr>
            <a:lvl5pPr marL="1411288" defTabSz="704850">
              <a:defRPr>
                <a:solidFill>
                  <a:schemeClr val="tx1"/>
                </a:solidFill>
                <a:latin typeface="Arial" pitchFamily="34" charset="0"/>
                <a:ea typeface="宋体" pitchFamily="2" charset="-122"/>
              </a:defRPr>
            </a:lvl5pPr>
            <a:lvl6pPr marL="18684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3256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27828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2400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zh-CN" sz="1900" b="1">
                <a:solidFill>
                  <a:srgbClr val="FF0000"/>
                </a:solidFill>
                <a:latin typeface="Times New Roman" pitchFamily="18" charset="0"/>
              </a:rPr>
              <a:t>good listener, </a:t>
            </a:r>
          </a:p>
          <a:p>
            <a:r>
              <a:rPr lang="zh-CN" altLang="zh-CN" sz="1900" b="1">
                <a:solidFill>
                  <a:srgbClr val="FF0000"/>
                </a:solidFill>
                <a:latin typeface="Times New Roman" pitchFamily="18" charset="0"/>
              </a:rPr>
              <a:t>keeps secrets</a:t>
            </a:r>
          </a:p>
        </p:txBody>
      </p:sp>
      <p:sp>
        <p:nvSpPr>
          <p:cNvPr id="14362" name="Text Box 26"/>
          <p:cNvSpPr txBox="1">
            <a:spLocks noChangeArrowheads="1"/>
          </p:cNvSpPr>
          <p:nvPr/>
        </p:nvSpPr>
        <p:spPr bwMode="auto">
          <a:xfrm>
            <a:off x="3357563" y="2166938"/>
            <a:ext cx="1314450" cy="80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0546" tIns="35273" rIns="70546" bIns="35273">
            <a:spAutoFit/>
          </a:bodyPr>
          <a:lstStyle>
            <a:lvl1pPr defTabSz="704850">
              <a:defRPr>
                <a:solidFill>
                  <a:schemeClr val="tx1"/>
                </a:solidFill>
                <a:latin typeface="Arial" pitchFamily="34" charset="0"/>
                <a:ea typeface="宋体" pitchFamily="2" charset="-122"/>
              </a:defRPr>
            </a:lvl1pPr>
            <a:lvl2pPr marL="352425" defTabSz="704850">
              <a:defRPr>
                <a:solidFill>
                  <a:schemeClr val="tx1"/>
                </a:solidFill>
                <a:latin typeface="Arial" pitchFamily="34" charset="0"/>
                <a:ea typeface="宋体" pitchFamily="2" charset="-122"/>
              </a:defRPr>
            </a:lvl2pPr>
            <a:lvl3pPr marL="704850" defTabSz="704850">
              <a:defRPr>
                <a:solidFill>
                  <a:schemeClr val="tx1"/>
                </a:solidFill>
                <a:latin typeface="Arial" pitchFamily="34" charset="0"/>
                <a:ea typeface="宋体" pitchFamily="2" charset="-122"/>
              </a:defRPr>
            </a:lvl3pPr>
            <a:lvl4pPr marL="1058863" defTabSz="704850">
              <a:defRPr>
                <a:solidFill>
                  <a:schemeClr val="tx1"/>
                </a:solidFill>
                <a:latin typeface="Arial" pitchFamily="34" charset="0"/>
                <a:ea typeface="宋体" pitchFamily="2" charset="-122"/>
              </a:defRPr>
            </a:lvl4pPr>
            <a:lvl5pPr marL="1411288" defTabSz="704850">
              <a:defRPr>
                <a:solidFill>
                  <a:schemeClr val="tx1"/>
                </a:solidFill>
                <a:latin typeface="Arial" pitchFamily="34" charset="0"/>
                <a:ea typeface="宋体" pitchFamily="2" charset="-122"/>
              </a:defRPr>
            </a:lvl5pPr>
            <a:lvl6pPr marL="18684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3256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27828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2400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zh-CN" sz="2400" b="1">
                <a:solidFill>
                  <a:srgbClr val="FF0000"/>
                </a:solidFill>
                <a:latin typeface="Times New Roman" pitchFamily="18" charset="0"/>
              </a:rPr>
              <a:t>pretty, </a:t>
            </a:r>
          </a:p>
          <a:p>
            <a:r>
              <a:rPr lang="zh-CN" altLang="zh-CN" sz="2400" b="1">
                <a:solidFill>
                  <a:srgbClr val="FF0000"/>
                </a:solidFill>
                <a:latin typeface="Times New Roman" pitchFamily="18" charset="0"/>
              </a:rPr>
              <a:t>outgoing</a:t>
            </a:r>
          </a:p>
        </p:txBody>
      </p:sp>
      <p:sp>
        <p:nvSpPr>
          <p:cNvPr id="14363" name="Text Box 27"/>
          <p:cNvSpPr txBox="1">
            <a:spLocks noChangeArrowheads="1"/>
          </p:cNvSpPr>
          <p:nvPr/>
        </p:nvSpPr>
        <p:spPr bwMode="auto">
          <a:xfrm>
            <a:off x="4870450" y="1879600"/>
            <a:ext cx="1646238" cy="1595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0546" tIns="35273" rIns="70546" bIns="35273">
            <a:spAutoFit/>
          </a:bodyPr>
          <a:lstStyle>
            <a:lvl1pPr defTabSz="704850">
              <a:defRPr>
                <a:solidFill>
                  <a:schemeClr val="tx1"/>
                </a:solidFill>
                <a:latin typeface="Arial" pitchFamily="34" charset="0"/>
                <a:ea typeface="宋体" pitchFamily="2" charset="-122"/>
              </a:defRPr>
            </a:lvl1pPr>
            <a:lvl2pPr marL="352425" defTabSz="704850">
              <a:defRPr>
                <a:solidFill>
                  <a:schemeClr val="tx1"/>
                </a:solidFill>
                <a:latin typeface="Arial" pitchFamily="34" charset="0"/>
                <a:ea typeface="宋体" pitchFamily="2" charset="-122"/>
              </a:defRPr>
            </a:lvl2pPr>
            <a:lvl3pPr marL="704850" defTabSz="704850">
              <a:defRPr>
                <a:solidFill>
                  <a:schemeClr val="tx1"/>
                </a:solidFill>
                <a:latin typeface="Arial" pitchFamily="34" charset="0"/>
                <a:ea typeface="宋体" pitchFamily="2" charset="-122"/>
              </a:defRPr>
            </a:lvl3pPr>
            <a:lvl4pPr marL="1058863" defTabSz="704850">
              <a:defRPr>
                <a:solidFill>
                  <a:schemeClr val="tx1"/>
                </a:solidFill>
                <a:latin typeface="Arial" pitchFamily="34" charset="0"/>
                <a:ea typeface="宋体" pitchFamily="2" charset="-122"/>
              </a:defRPr>
            </a:lvl4pPr>
            <a:lvl5pPr marL="1411288" defTabSz="704850">
              <a:defRPr>
                <a:solidFill>
                  <a:schemeClr val="tx1"/>
                </a:solidFill>
                <a:latin typeface="Arial" pitchFamily="34" charset="0"/>
                <a:ea typeface="宋体" pitchFamily="2" charset="-122"/>
              </a:defRPr>
            </a:lvl5pPr>
            <a:lvl6pPr marL="18684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3256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27828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2400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zh-CN" sz="2000" b="1">
                <a:solidFill>
                  <a:srgbClr val="FF0000"/>
                </a:solidFill>
                <a:latin typeface="Times New Roman" pitchFamily="18" charset="0"/>
              </a:rPr>
              <a:t>Pete’s funnier and wilder. Holly’s quieter.</a:t>
            </a:r>
          </a:p>
        </p:txBody>
      </p:sp>
      <p:sp>
        <p:nvSpPr>
          <p:cNvPr id="14364" name="Text Box 28"/>
          <p:cNvSpPr txBox="1">
            <a:spLocks noChangeArrowheads="1"/>
          </p:cNvSpPr>
          <p:nvPr/>
        </p:nvSpPr>
        <p:spPr bwMode="auto">
          <a:xfrm>
            <a:off x="3357563" y="3606800"/>
            <a:ext cx="1223962" cy="1230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0546" tIns="35273" rIns="70546" bIns="35273">
            <a:spAutoFit/>
          </a:bodyPr>
          <a:lstStyle>
            <a:lvl1pPr defTabSz="704850">
              <a:defRPr>
                <a:solidFill>
                  <a:schemeClr val="tx1"/>
                </a:solidFill>
                <a:latin typeface="Arial" pitchFamily="34" charset="0"/>
                <a:ea typeface="宋体" pitchFamily="2" charset="-122"/>
              </a:defRPr>
            </a:lvl1pPr>
            <a:lvl2pPr marL="352425" defTabSz="704850">
              <a:defRPr>
                <a:solidFill>
                  <a:schemeClr val="tx1"/>
                </a:solidFill>
                <a:latin typeface="Arial" pitchFamily="34" charset="0"/>
                <a:ea typeface="宋体" pitchFamily="2" charset="-122"/>
              </a:defRPr>
            </a:lvl2pPr>
            <a:lvl3pPr marL="704850" defTabSz="704850">
              <a:defRPr>
                <a:solidFill>
                  <a:schemeClr val="tx1"/>
                </a:solidFill>
                <a:latin typeface="Arial" pitchFamily="34" charset="0"/>
                <a:ea typeface="宋体" pitchFamily="2" charset="-122"/>
              </a:defRPr>
            </a:lvl3pPr>
            <a:lvl4pPr marL="1058863" defTabSz="704850">
              <a:defRPr>
                <a:solidFill>
                  <a:schemeClr val="tx1"/>
                </a:solidFill>
                <a:latin typeface="Arial" pitchFamily="34" charset="0"/>
                <a:ea typeface="宋体" pitchFamily="2" charset="-122"/>
              </a:defRPr>
            </a:lvl4pPr>
            <a:lvl5pPr marL="1411288" defTabSz="704850">
              <a:defRPr>
                <a:solidFill>
                  <a:schemeClr val="tx1"/>
                </a:solidFill>
                <a:latin typeface="Arial" pitchFamily="34" charset="0"/>
                <a:ea typeface="宋体" pitchFamily="2" charset="-122"/>
              </a:defRPr>
            </a:lvl5pPr>
            <a:lvl6pPr marL="18684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3256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27828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2400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zh-CN" sz="1900" b="1">
                <a:solidFill>
                  <a:srgbClr val="FF0000"/>
                </a:solidFill>
                <a:latin typeface="Times New Roman" pitchFamily="18" charset="0"/>
              </a:rPr>
              <a:t>look alike, tall, have long curly hair</a:t>
            </a:r>
          </a:p>
        </p:txBody>
      </p:sp>
      <p:sp>
        <p:nvSpPr>
          <p:cNvPr id="14365" name="Text Box 29"/>
          <p:cNvSpPr txBox="1">
            <a:spLocks noChangeArrowheads="1"/>
          </p:cNvSpPr>
          <p:nvPr/>
        </p:nvSpPr>
        <p:spPr bwMode="auto">
          <a:xfrm>
            <a:off x="4870450" y="3606800"/>
            <a:ext cx="1674813" cy="1230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0546" tIns="35273" rIns="70546" bIns="35273">
            <a:spAutoFit/>
          </a:bodyPr>
          <a:lstStyle>
            <a:lvl1pPr defTabSz="704850">
              <a:defRPr>
                <a:solidFill>
                  <a:schemeClr val="tx1"/>
                </a:solidFill>
                <a:latin typeface="Arial" pitchFamily="34" charset="0"/>
                <a:ea typeface="宋体" pitchFamily="2" charset="-122"/>
              </a:defRPr>
            </a:lvl1pPr>
            <a:lvl2pPr marL="352425" defTabSz="704850">
              <a:defRPr>
                <a:solidFill>
                  <a:schemeClr val="tx1"/>
                </a:solidFill>
                <a:latin typeface="Arial" pitchFamily="34" charset="0"/>
                <a:ea typeface="宋体" pitchFamily="2" charset="-122"/>
              </a:defRPr>
            </a:lvl2pPr>
            <a:lvl3pPr marL="704850" defTabSz="704850">
              <a:defRPr>
                <a:solidFill>
                  <a:schemeClr val="tx1"/>
                </a:solidFill>
                <a:latin typeface="Arial" pitchFamily="34" charset="0"/>
                <a:ea typeface="宋体" pitchFamily="2" charset="-122"/>
              </a:defRPr>
            </a:lvl3pPr>
            <a:lvl4pPr marL="1058863" defTabSz="704850">
              <a:defRPr>
                <a:solidFill>
                  <a:schemeClr val="tx1"/>
                </a:solidFill>
                <a:latin typeface="Arial" pitchFamily="34" charset="0"/>
                <a:ea typeface="宋体" pitchFamily="2" charset="-122"/>
              </a:defRPr>
            </a:lvl4pPr>
            <a:lvl5pPr marL="1411288" defTabSz="704850">
              <a:defRPr>
                <a:solidFill>
                  <a:schemeClr val="tx1"/>
                </a:solidFill>
                <a:latin typeface="Arial" pitchFamily="34" charset="0"/>
                <a:ea typeface="宋体" pitchFamily="2" charset="-122"/>
              </a:defRPr>
            </a:lvl5pPr>
            <a:lvl6pPr marL="18684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3256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27828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2400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zh-CN" sz="1900" b="1">
                <a:solidFill>
                  <a:srgbClr val="FF0000"/>
                </a:solidFill>
                <a:latin typeface="Times New Roman" pitchFamily="18" charset="0"/>
              </a:rPr>
              <a:t>Vera is quieter and smarter. Maria is more outgoing.</a:t>
            </a:r>
          </a:p>
        </p:txBody>
      </p:sp>
      <p:sp>
        <p:nvSpPr>
          <p:cNvPr id="14366" name="Text Box 30"/>
          <p:cNvSpPr txBox="1">
            <a:spLocks noChangeArrowheads="1"/>
          </p:cNvSpPr>
          <p:nvPr/>
        </p:nvSpPr>
        <p:spPr bwMode="auto">
          <a:xfrm>
            <a:off x="261938" y="366713"/>
            <a:ext cx="5688012"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0546" tIns="35273" rIns="70546" bIns="35273"/>
          <a:lstStyle>
            <a:lvl1pPr defTabSz="704850">
              <a:defRPr>
                <a:solidFill>
                  <a:schemeClr val="tx1"/>
                </a:solidFill>
                <a:latin typeface="Arial" pitchFamily="34" charset="0"/>
                <a:ea typeface="宋体" pitchFamily="2" charset="-122"/>
              </a:defRPr>
            </a:lvl1pPr>
            <a:lvl2pPr marL="352425" defTabSz="704850">
              <a:defRPr>
                <a:solidFill>
                  <a:schemeClr val="tx1"/>
                </a:solidFill>
                <a:latin typeface="Arial" pitchFamily="34" charset="0"/>
                <a:ea typeface="宋体" pitchFamily="2" charset="-122"/>
              </a:defRPr>
            </a:lvl2pPr>
            <a:lvl3pPr marL="704850" defTabSz="704850">
              <a:defRPr>
                <a:solidFill>
                  <a:schemeClr val="tx1"/>
                </a:solidFill>
                <a:latin typeface="Arial" pitchFamily="34" charset="0"/>
                <a:ea typeface="宋体" pitchFamily="2" charset="-122"/>
              </a:defRPr>
            </a:lvl3pPr>
            <a:lvl4pPr marL="1058863" defTabSz="704850">
              <a:defRPr>
                <a:solidFill>
                  <a:schemeClr val="tx1"/>
                </a:solidFill>
                <a:latin typeface="Arial" pitchFamily="34" charset="0"/>
                <a:ea typeface="宋体" pitchFamily="2" charset="-122"/>
              </a:defRPr>
            </a:lvl4pPr>
            <a:lvl5pPr marL="1411288" defTabSz="704850">
              <a:defRPr>
                <a:solidFill>
                  <a:schemeClr val="tx1"/>
                </a:solidFill>
                <a:latin typeface="Arial" pitchFamily="34" charset="0"/>
                <a:ea typeface="宋体" pitchFamily="2" charset="-122"/>
              </a:defRPr>
            </a:lvl5pPr>
            <a:lvl6pPr marL="18684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3256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27828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2400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zh-CN" b="1">
                <a:solidFill>
                  <a:srgbClr val="0000CC"/>
                </a:solidFill>
              </a:rPr>
              <a:t>2a&amp;2b.Listen and fill in the chart.</a:t>
            </a:r>
            <a:r>
              <a:rPr lang="zh-CN" altLang="zh-CN" sz="3200" b="1">
                <a:solidFill>
                  <a:schemeClr val="accent2"/>
                </a:solidFill>
              </a:rPr>
              <a:t> </a:t>
            </a:r>
          </a:p>
        </p:txBody>
      </p:sp>
      <p:pic>
        <p:nvPicPr>
          <p:cNvPr id="14367" name="Picture 31" descr="la8">
            <a:hlinkClick r:id="rId3" action="ppaction://hlinkfil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9950" y="366713"/>
            <a:ext cx="60007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4360"/>
                                        </p:tgtEl>
                                        <p:attrNameLst>
                                          <p:attrName>style.visibility</p:attrName>
                                        </p:attrNameLst>
                                      </p:cBhvr>
                                      <p:to>
                                        <p:strVal val="visible"/>
                                      </p:to>
                                    </p:set>
                                    <p:animEffect transition="in" filter="box(in)">
                                      <p:cBhvr>
                                        <p:cTn id="7" dur="500"/>
                                        <p:tgtEl>
                                          <p:spTgt spid="1436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4362"/>
                                        </p:tgtEl>
                                        <p:attrNameLst>
                                          <p:attrName>style.visibility</p:attrName>
                                        </p:attrNameLst>
                                      </p:cBhvr>
                                      <p:to>
                                        <p:strVal val="visible"/>
                                      </p:to>
                                    </p:set>
                                    <p:animEffect transition="in" filter="box(in)">
                                      <p:cBhvr>
                                        <p:cTn id="12" dur="500"/>
                                        <p:tgtEl>
                                          <p:spTgt spid="1436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4363"/>
                                        </p:tgtEl>
                                        <p:attrNameLst>
                                          <p:attrName>style.visibility</p:attrName>
                                        </p:attrNameLst>
                                      </p:cBhvr>
                                      <p:to>
                                        <p:strVal val="visible"/>
                                      </p:to>
                                    </p:set>
                                    <p:animEffect transition="in" filter="box(in)">
                                      <p:cBhvr>
                                        <p:cTn id="17" dur="500"/>
                                        <p:tgtEl>
                                          <p:spTgt spid="1436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4361"/>
                                        </p:tgtEl>
                                        <p:attrNameLst>
                                          <p:attrName>style.visibility</p:attrName>
                                        </p:attrNameLst>
                                      </p:cBhvr>
                                      <p:to>
                                        <p:strVal val="visible"/>
                                      </p:to>
                                    </p:set>
                                    <p:animEffect transition="in" filter="box(in)">
                                      <p:cBhvr>
                                        <p:cTn id="22" dur="500"/>
                                        <p:tgtEl>
                                          <p:spTgt spid="1436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4364"/>
                                        </p:tgtEl>
                                        <p:attrNameLst>
                                          <p:attrName>style.visibility</p:attrName>
                                        </p:attrNameLst>
                                      </p:cBhvr>
                                      <p:to>
                                        <p:strVal val="visible"/>
                                      </p:to>
                                    </p:set>
                                    <p:animEffect transition="in" filter="box(in)">
                                      <p:cBhvr>
                                        <p:cTn id="27" dur="500"/>
                                        <p:tgtEl>
                                          <p:spTgt spid="1436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4365"/>
                                        </p:tgtEl>
                                        <p:attrNameLst>
                                          <p:attrName>style.visibility</p:attrName>
                                        </p:attrNameLst>
                                      </p:cBhvr>
                                      <p:to>
                                        <p:strVal val="visible"/>
                                      </p:to>
                                    </p:set>
                                    <p:animEffect transition="in" filter="box(in)">
                                      <p:cBhvr>
                                        <p:cTn id="32" dur="500"/>
                                        <p:tgtEl>
                                          <p:spTgt spid="14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60" grpId="0" autoUpdateAnimBg="0"/>
      <p:bldP spid="14361" grpId="0" autoUpdateAnimBg="0"/>
      <p:bldP spid="14362" grpId="0" autoUpdateAnimBg="0"/>
      <p:bldP spid="14363" grpId="0" autoUpdateAnimBg="0"/>
      <p:bldP spid="14364" grpId="0" autoUpdateAnimBg="0"/>
      <p:bldP spid="14365"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062163" y="295275"/>
            <a:ext cx="2736850" cy="62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0546" tIns="35273" rIns="70546" bIns="35273">
            <a:spAutoFit/>
          </a:bodyPr>
          <a:lstStyle>
            <a:lvl1pPr defTabSz="704850">
              <a:defRPr>
                <a:solidFill>
                  <a:schemeClr val="tx1"/>
                </a:solidFill>
                <a:latin typeface="Arial" pitchFamily="34" charset="0"/>
                <a:ea typeface="宋体" pitchFamily="2" charset="-122"/>
              </a:defRPr>
            </a:lvl1pPr>
            <a:lvl2pPr marL="352425" defTabSz="704850">
              <a:defRPr>
                <a:solidFill>
                  <a:schemeClr val="tx1"/>
                </a:solidFill>
                <a:latin typeface="Arial" pitchFamily="34" charset="0"/>
                <a:ea typeface="宋体" pitchFamily="2" charset="-122"/>
              </a:defRPr>
            </a:lvl2pPr>
            <a:lvl3pPr marL="704850" defTabSz="704850">
              <a:defRPr>
                <a:solidFill>
                  <a:schemeClr val="tx1"/>
                </a:solidFill>
                <a:latin typeface="Arial" pitchFamily="34" charset="0"/>
                <a:ea typeface="宋体" pitchFamily="2" charset="-122"/>
              </a:defRPr>
            </a:lvl3pPr>
            <a:lvl4pPr marL="1058863" defTabSz="704850">
              <a:defRPr>
                <a:solidFill>
                  <a:schemeClr val="tx1"/>
                </a:solidFill>
                <a:latin typeface="Arial" pitchFamily="34" charset="0"/>
                <a:ea typeface="宋体" pitchFamily="2" charset="-122"/>
              </a:defRPr>
            </a:lvl4pPr>
            <a:lvl5pPr marL="1411288" defTabSz="704850">
              <a:defRPr>
                <a:solidFill>
                  <a:schemeClr val="tx1"/>
                </a:solidFill>
                <a:latin typeface="Arial" pitchFamily="34" charset="0"/>
                <a:ea typeface="宋体" pitchFamily="2" charset="-122"/>
              </a:defRPr>
            </a:lvl5pPr>
            <a:lvl6pPr marL="18684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3256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27828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2400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zh-CN" sz="3600" b="1">
                <a:latin typeface="RockoUltraFLF" charset="0"/>
              </a:rPr>
              <a:t>Tapescript</a:t>
            </a:r>
          </a:p>
        </p:txBody>
      </p:sp>
      <p:pic>
        <p:nvPicPr>
          <p:cNvPr id="15363" name="Picture 3" descr="la8">
            <a:hlinkClick r:id="rId3" action="ppaction://hlinkfil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6713" y="222250"/>
            <a:ext cx="4508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Text Box 4"/>
          <p:cNvSpPr txBox="1">
            <a:spLocks noChangeArrowheads="1"/>
          </p:cNvSpPr>
          <p:nvPr/>
        </p:nvSpPr>
        <p:spPr bwMode="auto">
          <a:xfrm>
            <a:off x="333375" y="1158875"/>
            <a:ext cx="6337300" cy="3744913"/>
          </a:xfrm>
          <a:prstGeom prst="rect">
            <a:avLst/>
          </a:prstGeom>
          <a:solidFill>
            <a:srgbClr val="78FB3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20000"/>
              </a:spcBef>
            </a:pPr>
            <a:r>
              <a:rPr lang="zh-CN" altLang="zh-CN" b="1">
                <a:solidFill>
                  <a:schemeClr val="accent2"/>
                </a:solidFill>
                <a:latin typeface="Times New Roman" pitchFamily="18" charset="0"/>
              </a:rPr>
              <a:t>Interviewer:</a:t>
            </a:r>
            <a:r>
              <a:rPr lang="zh-CN" altLang="zh-CN" b="1">
                <a:latin typeface="Times New Roman" pitchFamily="18" charset="0"/>
              </a:rPr>
              <a:t> Who is your </a:t>
            </a:r>
            <a:r>
              <a:rPr lang="zh-CN" altLang="zh-CN" b="1">
                <a:solidFill>
                  <a:srgbClr val="FF0000"/>
                </a:solidFill>
                <a:latin typeface="Times New Roman" pitchFamily="18" charset="0"/>
              </a:rPr>
              <a:t>best friend</a:t>
            </a:r>
            <a:r>
              <a:rPr lang="zh-CN" altLang="zh-CN" b="1">
                <a:latin typeface="Times New Roman" pitchFamily="18" charset="0"/>
              </a:rPr>
              <a:t>, </a:t>
            </a:r>
          </a:p>
          <a:p>
            <a:pPr>
              <a:spcBef>
                <a:spcPct val="20000"/>
              </a:spcBef>
            </a:pPr>
            <a:r>
              <a:rPr lang="zh-CN" altLang="zh-CN" b="1">
                <a:latin typeface="Times New Roman" pitchFamily="18" charset="0"/>
              </a:rPr>
              <a:t>                       Holly?</a:t>
            </a:r>
          </a:p>
          <a:p>
            <a:pPr>
              <a:spcBef>
                <a:spcPct val="20000"/>
              </a:spcBef>
            </a:pPr>
            <a:r>
              <a:rPr lang="zh-CN" altLang="zh-CN" b="1">
                <a:solidFill>
                  <a:srgbClr val="FF6600"/>
                </a:solidFill>
                <a:latin typeface="Times New Roman" pitchFamily="18" charset="0"/>
              </a:rPr>
              <a:t>Holly:</a:t>
            </a:r>
            <a:r>
              <a:rPr lang="zh-CN" altLang="zh-CN" b="1">
                <a:latin typeface="Times New Roman" pitchFamily="18" charset="0"/>
              </a:rPr>
              <a:t> Pete.</a:t>
            </a:r>
          </a:p>
          <a:p>
            <a:pPr>
              <a:spcBef>
                <a:spcPct val="20000"/>
              </a:spcBef>
            </a:pPr>
            <a:r>
              <a:rPr lang="zh-CN" altLang="zh-CN" b="1">
                <a:solidFill>
                  <a:schemeClr val="accent2"/>
                </a:solidFill>
                <a:latin typeface="Times New Roman" pitchFamily="18" charset="0"/>
              </a:rPr>
              <a:t>Interviewer:</a:t>
            </a:r>
            <a:r>
              <a:rPr lang="zh-CN" altLang="zh-CN" b="1">
                <a:latin typeface="Times New Roman" pitchFamily="18" charset="0"/>
              </a:rPr>
              <a:t> Why is he a good friend? </a:t>
            </a:r>
          </a:p>
          <a:p>
            <a:pPr>
              <a:spcBef>
                <a:spcPct val="20000"/>
              </a:spcBef>
            </a:pPr>
            <a:r>
              <a:rPr lang="zh-CN" altLang="zh-CN" b="1">
                <a:solidFill>
                  <a:srgbClr val="FF6600"/>
                </a:solidFill>
                <a:latin typeface="Times New Roman" pitchFamily="18" charset="0"/>
              </a:rPr>
              <a:t>Holly:</a:t>
            </a:r>
            <a:r>
              <a:rPr lang="zh-CN" altLang="zh-CN" b="1">
                <a:latin typeface="Times New Roman" pitchFamily="18" charset="0"/>
              </a:rPr>
              <a:t> Because he </a:t>
            </a:r>
            <a:r>
              <a:rPr lang="zh-CN" altLang="zh-CN" b="1">
                <a:solidFill>
                  <a:srgbClr val="FF0000"/>
                </a:solidFill>
                <a:latin typeface="Times New Roman" pitchFamily="18" charset="0"/>
              </a:rPr>
              <a:t>likes to do the same </a:t>
            </a:r>
          </a:p>
          <a:p>
            <a:pPr>
              <a:spcBef>
                <a:spcPct val="20000"/>
              </a:spcBef>
            </a:pPr>
            <a:r>
              <a:rPr lang="zh-CN" altLang="zh-CN" b="1">
                <a:solidFill>
                  <a:srgbClr val="FF0000"/>
                </a:solidFill>
                <a:latin typeface="Times New Roman" pitchFamily="18" charset="0"/>
              </a:rPr>
              <a:t>things as I do.</a:t>
            </a:r>
            <a:r>
              <a:rPr lang="zh-CN" altLang="zh-CN" b="1">
                <a:latin typeface="Times New Roman" pitchFamily="18" charset="0"/>
              </a:rPr>
              <a:t> He’s popular, too, and </a:t>
            </a:r>
          </a:p>
          <a:p>
            <a:pPr>
              <a:spcBef>
                <a:spcPct val="20000"/>
              </a:spcBef>
            </a:pPr>
            <a:r>
              <a:rPr lang="zh-CN" altLang="zh-CN" b="1">
                <a:latin typeface="Times New Roman" pitchFamily="18" charset="0"/>
              </a:rPr>
              <a:t>he’s good at sports.</a:t>
            </a:r>
          </a:p>
        </p:txBody>
      </p:sp>
    </p:spTree>
  </p:cSld>
  <p:clrMapOvr>
    <a:masterClrMapping/>
  </p:clrMapOvr>
  <p:transition>
    <p:split orient="vert"/>
  </p:transition>
</p:sld>
</file>

<file path=ppt/slides/slide14.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body" idx="1"/>
          </p:nvPr>
        </p:nvSpPr>
        <p:spPr>
          <a:xfrm>
            <a:off x="334963" y="295275"/>
            <a:ext cx="6213475" cy="4897438"/>
          </a:xfrm>
          <a:solidFill>
            <a:srgbClr val="78FB37"/>
          </a:solidFill>
        </p:spPr>
        <p:txBody>
          <a:bodyPr wrap="none"/>
          <a:lstStyle/>
          <a:p>
            <a:pPr marL="1347788" indent="-1347788" defTabSz="914400">
              <a:lnSpc>
                <a:spcPct val="120000"/>
              </a:lnSpc>
              <a:spcBef>
                <a:spcPct val="0"/>
              </a:spcBef>
              <a:buFontTx/>
              <a:buNone/>
            </a:pPr>
            <a:r>
              <a:rPr lang="zh-CN" altLang="zh-CN" sz="2800" b="1">
                <a:solidFill>
                  <a:schemeClr val="accent2"/>
                </a:solidFill>
                <a:latin typeface="Times New Roman" pitchFamily="18" charset="0"/>
              </a:rPr>
              <a:t>Interviewer:</a:t>
            </a:r>
            <a:r>
              <a:rPr lang="zh-CN" altLang="zh-CN" sz="2800" b="1">
                <a:latin typeface="Times New Roman" pitchFamily="18" charset="0"/>
              </a:rPr>
              <a:t> Are you good at sports, too?</a:t>
            </a:r>
          </a:p>
          <a:p>
            <a:pPr marL="1347788" indent="-1347788" defTabSz="914400">
              <a:lnSpc>
                <a:spcPct val="120000"/>
              </a:lnSpc>
              <a:spcBef>
                <a:spcPct val="0"/>
              </a:spcBef>
              <a:buFontTx/>
              <a:buNone/>
            </a:pPr>
            <a:r>
              <a:rPr lang="zh-CN" altLang="zh-CN" sz="2800" b="1">
                <a:solidFill>
                  <a:srgbClr val="FF6600"/>
                </a:solidFill>
                <a:latin typeface="Times New Roman" pitchFamily="18" charset="0"/>
              </a:rPr>
              <a:t>Holly:</a:t>
            </a:r>
            <a:r>
              <a:rPr lang="zh-CN" altLang="zh-CN" sz="2800" b="1">
                <a:latin typeface="Times New Roman" pitchFamily="18" charset="0"/>
              </a:rPr>
              <a:t> Well, I like sports, but Pete’s </a:t>
            </a:r>
          </a:p>
          <a:p>
            <a:pPr marL="1347788" indent="-1347788" defTabSz="914400">
              <a:lnSpc>
                <a:spcPct val="120000"/>
              </a:lnSpc>
              <a:spcBef>
                <a:spcPct val="0"/>
              </a:spcBef>
              <a:buFontTx/>
              <a:buNone/>
            </a:pPr>
            <a:r>
              <a:rPr lang="zh-CN" altLang="zh-CN" sz="2800" b="1">
                <a:latin typeface="Times New Roman" pitchFamily="18" charset="0"/>
              </a:rPr>
              <a:t>more athletic than me. I’d say we’re </a:t>
            </a:r>
          </a:p>
          <a:p>
            <a:pPr marL="1347788" indent="-1347788" defTabSz="914400">
              <a:lnSpc>
                <a:spcPct val="120000"/>
              </a:lnSpc>
              <a:spcBef>
                <a:spcPct val="0"/>
              </a:spcBef>
              <a:buFontTx/>
              <a:buNone/>
            </a:pPr>
            <a:r>
              <a:rPr lang="zh-CN" altLang="zh-CN" sz="2800" b="1">
                <a:latin typeface="Times New Roman" pitchFamily="18" charset="0"/>
              </a:rPr>
              <a:t>both pretty outgoing, though.</a:t>
            </a:r>
          </a:p>
          <a:p>
            <a:pPr marL="1347788" indent="-1347788" defTabSz="914400">
              <a:lnSpc>
                <a:spcPct val="120000"/>
              </a:lnSpc>
              <a:spcBef>
                <a:spcPct val="0"/>
              </a:spcBef>
              <a:buFontTx/>
              <a:buNone/>
            </a:pPr>
            <a:r>
              <a:rPr lang="zh-CN" altLang="zh-CN" sz="2800" b="1">
                <a:solidFill>
                  <a:schemeClr val="accent2"/>
                </a:solidFill>
                <a:latin typeface="Times New Roman" pitchFamily="18" charset="0"/>
              </a:rPr>
              <a:t>Interviewer:</a:t>
            </a:r>
            <a:r>
              <a:rPr lang="zh-CN" altLang="zh-CN" sz="2800" b="1">
                <a:latin typeface="Times New Roman" pitchFamily="18" charset="0"/>
              </a:rPr>
              <a:t> what else do you like </a:t>
            </a:r>
          </a:p>
          <a:p>
            <a:pPr marL="1347788" indent="-1347788" defTabSz="914400">
              <a:lnSpc>
                <a:spcPct val="120000"/>
              </a:lnSpc>
              <a:spcBef>
                <a:spcPct val="0"/>
              </a:spcBef>
              <a:buFontTx/>
              <a:buNone/>
            </a:pPr>
            <a:r>
              <a:rPr lang="zh-CN" altLang="zh-CN" sz="2800" b="1">
                <a:latin typeface="Times New Roman" pitchFamily="18" charset="0"/>
              </a:rPr>
              <a:t>about Pete?</a:t>
            </a:r>
          </a:p>
          <a:p>
            <a:pPr marL="1347788" indent="-1347788" defTabSz="914400">
              <a:lnSpc>
                <a:spcPct val="120000"/>
              </a:lnSpc>
              <a:spcBef>
                <a:spcPct val="0"/>
              </a:spcBef>
              <a:buFontTx/>
              <a:buNone/>
            </a:pPr>
            <a:r>
              <a:rPr lang="zh-CN" altLang="zh-CN" sz="2800" b="1">
                <a:solidFill>
                  <a:srgbClr val="FF6600"/>
                </a:solidFill>
                <a:latin typeface="Times New Roman" pitchFamily="18" charset="0"/>
              </a:rPr>
              <a:t>Holly:</a:t>
            </a:r>
            <a:r>
              <a:rPr lang="zh-CN" altLang="zh-CN" sz="2800" b="1">
                <a:latin typeface="Times New Roman" pitchFamily="18" charset="0"/>
              </a:rPr>
              <a:t> He’s funnier than I am, and he’s </a:t>
            </a:r>
          </a:p>
          <a:p>
            <a:pPr marL="1347788" indent="-1347788" defTabSz="914400">
              <a:lnSpc>
                <a:spcPct val="120000"/>
              </a:lnSpc>
              <a:spcBef>
                <a:spcPct val="0"/>
              </a:spcBef>
              <a:buFontTx/>
              <a:buNone/>
            </a:pPr>
            <a:r>
              <a:rPr lang="zh-CN" altLang="zh-CN" sz="2800" b="1">
                <a:latin typeface="Times New Roman" pitchFamily="18" charset="0"/>
              </a:rPr>
              <a:t>wilder. I’m a little quieter.</a:t>
            </a:r>
          </a:p>
        </p:txBody>
      </p:sp>
    </p:spTree>
  </p:cSld>
  <p:clrMapOvr>
    <a:masterClrMapping/>
  </p:clrMapOvr>
  <p:transition>
    <p:split orient="vert"/>
  </p:transition>
</p:sld>
</file>

<file path=ppt/slides/slide15.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body" idx="1"/>
          </p:nvPr>
        </p:nvSpPr>
        <p:spPr>
          <a:xfrm>
            <a:off x="334963" y="366713"/>
            <a:ext cx="6192837" cy="4826000"/>
          </a:xfrm>
          <a:solidFill>
            <a:srgbClr val="78FB37"/>
          </a:solidFill>
        </p:spPr>
        <p:txBody>
          <a:bodyPr wrap="none"/>
          <a:lstStyle/>
          <a:p>
            <a:pPr marL="1524000" indent="-1524000" defTabSz="914400">
              <a:lnSpc>
                <a:spcPct val="120000"/>
              </a:lnSpc>
              <a:spcBef>
                <a:spcPct val="0"/>
              </a:spcBef>
              <a:buFontTx/>
              <a:buNone/>
            </a:pPr>
            <a:r>
              <a:rPr lang="zh-CN" altLang="zh-CN" sz="2800" b="1">
                <a:solidFill>
                  <a:schemeClr val="accent2"/>
                </a:solidFill>
                <a:latin typeface="Times New Roman" pitchFamily="18" charset="0"/>
              </a:rPr>
              <a:t>Interviewer:</a:t>
            </a:r>
            <a:r>
              <a:rPr lang="zh-CN" altLang="zh-CN" sz="2800" b="1">
                <a:latin typeface="Times New Roman" pitchFamily="18" charset="0"/>
              </a:rPr>
              <a:t> How about you, Maria? </a:t>
            </a:r>
          </a:p>
          <a:p>
            <a:pPr marL="1524000" indent="-1524000" defTabSz="914400">
              <a:lnSpc>
                <a:spcPct val="120000"/>
              </a:lnSpc>
              <a:spcBef>
                <a:spcPct val="0"/>
              </a:spcBef>
              <a:buFontTx/>
              <a:buNone/>
            </a:pPr>
            <a:r>
              <a:rPr lang="zh-CN" altLang="zh-CN" sz="2800" b="1">
                <a:latin typeface="Times New Roman" pitchFamily="18" charset="0"/>
              </a:rPr>
              <a:t>                      Who’s your best friend?</a:t>
            </a:r>
          </a:p>
          <a:p>
            <a:pPr marL="1524000" indent="-1524000" defTabSz="914400">
              <a:lnSpc>
                <a:spcPct val="120000"/>
              </a:lnSpc>
              <a:spcBef>
                <a:spcPct val="0"/>
              </a:spcBef>
              <a:buFontTx/>
              <a:buNone/>
            </a:pPr>
            <a:r>
              <a:rPr lang="zh-CN" altLang="zh-CN" sz="2800" b="1">
                <a:solidFill>
                  <a:srgbClr val="FF0000"/>
                </a:solidFill>
                <a:latin typeface="Times New Roman" pitchFamily="18" charset="0"/>
              </a:rPr>
              <a:t>Maria:</a:t>
            </a:r>
            <a:r>
              <a:rPr lang="zh-CN" altLang="zh-CN" sz="2800" b="1">
                <a:latin typeface="Times New Roman" pitchFamily="18" charset="0"/>
              </a:rPr>
              <a:t> My best friend is Vera.</a:t>
            </a:r>
          </a:p>
          <a:p>
            <a:pPr marL="1524000" indent="-1524000" defTabSz="914400">
              <a:lnSpc>
                <a:spcPct val="120000"/>
              </a:lnSpc>
              <a:spcBef>
                <a:spcPct val="0"/>
              </a:spcBef>
              <a:buFontTx/>
              <a:buNone/>
            </a:pPr>
            <a:r>
              <a:rPr lang="zh-CN" altLang="zh-CN" sz="2800" b="1">
                <a:solidFill>
                  <a:schemeClr val="accent2"/>
                </a:solidFill>
                <a:latin typeface="Times New Roman" pitchFamily="18" charset="0"/>
              </a:rPr>
              <a:t>Interviewer:</a:t>
            </a:r>
            <a:r>
              <a:rPr lang="zh-CN" altLang="zh-CN" sz="2800" b="1">
                <a:latin typeface="Times New Roman" pitchFamily="18" charset="0"/>
              </a:rPr>
              <a:t> What do you like about </a:t>
            </a:r>
          </a:p>
          <a:p>
            <a:pPr marL="1524000" indent="-1524000" defTabSz="914400">
              <a:lnSpc>
                <a:spcPct val="120000"/>
              </a:lnSpc>
              <a:spcBef>
                <a:spcPct val="0"/>
              </a:spcBef>
              <a:buFontTx/>
              <a:buNone/>
            </a:pPr>
            <a:r>
              <a:rPr lang="zh-CN" altLang="zh-CN" sz="2800" b="1">
                <a:latin typeface="Times New Roman" pitchFamily="18" charset="0"/>
              </a:rPr>
              <a:t>                       her?</a:t>
            </a:r>
          </a:p>
          <a:p>
            <a:pPr marL="1524000" indent="-1524000" defTabSz="914400">
              <a:lnSpc>
                <a:spcPct val="120000"/>
              </a:lnSpc>
              <a:spcBef>
                <a:spcPct val="0"/>
              </a:spcBef>
              <a:buFontTx/>
              <a:buNone/>
            </a:pPr>
            <a:r>
              <a:rPr lang="zh-CN" altLang="zh-CN" sz="2800" b="1">
                <a:solidFill>
                  <a:srgbClr val="FF0000"/>
                </a:solidFill>
                <a:latin typeface="Times New Roman" pitchFamily="18" charset="0"/>
              </a:rPr>
              <a:t>Maria:</a:t>
            </a:r>
            <a:r>
              <a:rPr lang="zh-CN" altLang="zh-CN" sz="2800" b="1">
                <a:latin typeface="Times New Roman" pitchFamily="18" charset="0"/>
              </a:rPr>
              <a:t> Well, she’s a good listener, and </a:t>
            </a:r>
          </a:p>
          <a:p>
            <a:pPr marL="1524000" indent="-1524000" defTabSz="914400">
              <a:lnSpc>
                <a:spcPct val="120000"/>
              </a:lnSpc>
              <a:spcBef>
                <a:spcPct val="0"/>
              </a:spcBef>
              <a:buFontTx/>
              <a:buNone/>
            </a:pPr>
            <a:r>
              <a:rPr lang="zh-CN" altLang="zh-CN" sz="2800" b="1">
                <a:latin typeface="Times New Roman" pitchFamily="18" charset="0"/>
              </a:rPr>
              <a:t>             she keeps secrets-that’s </a:t>
            </a:r>
          </a:p>
          <a:p>
            <a:pPr marL="1524000" indent="-1524000" defTabSz="914400">
              <a:lnSpc>
                <a:spcPct val="120000"/>
              </a:lnSpc>
              <a:spcBef>
                <a:spcPct val="0"/>
              </a:spcBef>
              <a:buFontTx/>
              <a:buNone/>
            </a:pPr>
            <a:r>
              <a:rPr lang="zh-CN" altLang="zh-CN" sz="2800" b="1">
                <a:latin typeface="Times New Roman" pitchFamily="18" charset="0"/>
              </a:rPr>
              <a:t>             important to me.</a:t>
            </a:r>
          </a:p>
        </p:txBody>
      </p:sp>
    </p:spTree>
  </p:cSld>
  <p:clrMapOvr>
    <a:masterClrMapping/>
  </p:clrMapOvr>
  <p:transition>
    <p:split orient="vert"/>
  </p:transition>
</p:sld>
</file>

<file path=ppt/slides/slide16.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body" idx="1"/>
          </p:nvPr>
        </p:nvSpPr>
        <p:spPr>
          <a:xfrm>
            <a:off x="333375" y="439738"/>
            <a:ext cx="6194425" cy="4535487"/>
          </a:xfrm>
          <a:solidFill>
            <a:srgbClr val="78FB37"/>
          </a:solidFill>
        </p:spPr>
        <p:txBody>
          <a:bodyPr wrap="none"/>
          <a:lstStyle/>
          <a:p>
            <a:pPr marL="1524000" indent="-1524000" defTabSz="914400">
              <a:lnSpc>
                <a:spcPct val="130000"/>
              </a:lnSpc>
              <a:spcBef>
                <a:spcPct val="0"/>
              </a:spcBef>
              <a:buFontTx/>
              <a:buNone/>
            </a:pPr>
            <a:r>
              <a:rPr lang="zh-CN" altLang="zh-CN" sz="2800" b="1">
                <a:solidFill>
                  <a:schemeClr val="accent2"/>
                </a:solidFill>
                <a:latin typeface="Times New Roman" pitchFamily="18" charset="0"/>
              </a:rPr>
              <a:t>Interviewer:</a:t>
            </a:r>
            <a:r>
              <a:rPr lang="zh-CN" altLang="zh-CN" sz="2800" b="1">
                <a:latin typeface="Times New Roman" pitchFamily="18" charset="0"/>
              </a:rPr>
              <a:t> Is she a lot like you</a:t>
            </a:r>
            <a:r>
              <a:rPr lang="zh-CN" sz="2800" b="1">
                <a:latin typeface="Times New Roman" pitchFamily="18" charset="0"/>
              </a:rPr>
              <a:t>？</a:t>
            </a:r>
          </a:p>
          <a:p>
            <a:pPr marL="1524000" indent="-1524000" defTabSz="914400">
              <a:lnSpc>
                <a:spcPct val="130000"/>
              </a:lnSpc>
              <a:spcBef>
                <a:spcPct val="0"/>
              </a:spcBef>
              <a:buFontTx/>
              <a:buNone/>
            </a:pPr>
            <a:r>
              <a:rPr lang="zh-CN" altLang="zh-CN" sz="2800" b="1">
                <a:solidFill>
                  <a:srgbClr val="FF0000"/>
                </a:solidFill>
                <a:latin typeface="Times New Roman" pitchFamily="18" charset="0"/>
              </a:rPr>
              <a:t>Maria:</a:t>
            </a:r>
            <a:r>
              <a:rPr lang="zh-CN" altLang="zh-CN" sz="2800" b="1">
                <a:latin typeface="Times New Roman" pitchFamily="18" charset="0"/>
              </a:rPr>
              <a:t> Some people say that we look </a:t>
            </a:r>
          </a:p>
          <a:p>
            <a:pPr marL="1524000" indent="-1524000" defTabSz="914400">
              <a:lnSpc>
                <a:spcPct val="130000"/>
              </a:lnSpc>
              <a:spcBef>
                <a:spcPct val="0"/>
              </a:spcBef>
              <a:buFontTx/>
              <a:buNone/>
            </a:pPr>
            <a:r>
              <a:rPr lang="zh-CN" altLang="zh-CN" sz="2800" b="1">
                <a:latin typeface="Times New Roman" pitchFamily="18" charset="0"/>
              </a:rPr>
              <a:t>alike. We’re both tall, and we both </a:t>
            </a:r>
          </a:p>
          <a:p>
            <a:pPr marL="1524000" indent="-1524000" defTabSz="914400">
              <a:lnSpc>
                <a:spcPct val="130000"/>
              </a:lnSpc>
              <a:spcBef>
                <a:spcPct val="0"/>
              </a:spcBef>
              <a:buFontTx/>
              <a:buNone/>
            </a:pPr>
            <a:r>
              <a:rPr lang="zh-CN" altLang="zh-CN" sz="2800" b="1">
                <a:latin typeface="Times New Roman" pitchFamily="18" charset="0"/>
              </a:rPr>
              <a:t>have long, curly hair. But Vera is much </a:t>
            </a:r>
          </a:p>
          <a:p>
            <a:pPr marL="1524000" indent="-1524000" defTabSz="914400">
              <a:lnSpc>
                <a:spcPct val="130000"/>
              </a:lnSpc>
              <a:spcBef>
                <a:spcPct val="0"/>
              </a:spcBef>
              <a:buFontTx/>
              <a:buNone/>
            </a:pPr>
            <a:r>
              <a:rPr lang="zh-CN" altLang="zh-CN" sz="2800" b="1">
                <a:latin typeface="Times New Roman" pitchFamily="18" charset="0"/>
              </a:rPr>
              <a:t>quieter than me, and she’s also smarter. </a:t>
            </a:r>
          </a:p>
          <a:p>
            <a:pPr marL="1524000" indent="-1524000" defTabSz="914400">
              <a:lnSpc>
                <a:spcPct val="130000"/>
              </a:lnSpc>
              <a:spcBef>
                <a:spcPct val="0"/>
              </a:spcBef>
              <a:buFontTx/>
              <a:buNone/>
            </a:pPr>
            <a:r>
              <a:rPr lang="zh-CN" altLang="zh-CN" sz="2800" b="1">
                <a:latin typeface="Times New Roman" pitchFamily="18" charset="0"/>
              </a:rPr>
              <a:t>I’m more outgoing.</a:t>
            </a:r>
          </a:p>
        </p:txBody>
      </p:sp>
    </p:spTree>
  </p:cSld>
  <p:clrMapOvr>
    <a:masterClrMapping/>
  </p:clrMapOvr>
  <p:transition>
    <p:split orient="vert"/>
  </p:transition>
</p:sld>
</file>

<file path=ppt/slides/slide17.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9458" name="Picture 2" descr="欢乐少年与友谊-人物-人物,欢乐少年与友谊"/>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2025" y="1158875"/>
            <a:ext cx="2800350"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Text Box 3"/>
          <p:cNvSpPr txBox="1">
            <a:spLocks noChangeArrowheads="1"/>
          </p:cNvSpPr>
          <p:nvPr/>
        </p:nvSpPr>
        <p:spPr bwMode="auto">
          <a:xfrm>
            <a:off x="188913" y="1374775"/>
            <a:ext cx="3024187" cy="3455988"/>
          </a:xfrm>
          <a:prstGeom prst="rect">
            <a:avLst/>
          </a:prstGeom>
          <a:solidFill>
            <a:srgbClr val="78FB3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0546" tIns="35273" rIns="70546" bIns="35273"/>
          <a:lstStyle>
            <a:lvl1pPr defTabSz="704850">
              <a:defRPr>
                <a:solidFill>
                  <a:schemeClr val="tx1"/>
                </a:solidFill>
                <a:latin typeface="Arial" pitchFamily="34" charset="0"/>
                <a:ea typeface="宋体" pitchFamily="2" charset="-122"/>
              </a:defRPr>
            </a:lvl1pPr>
            <a:lvl2pPr marL="352425" defTabSz="704850">
              <a:defRPr>
                <a:solidFill>
                  <a:schemeClr val="tx1"/>
                </a:solidFill>
                <a:latin typeface="Arial" pitchFamily="34" charset="0"/>
                <a:ea typeface="宋体" pitchFamily="2" charset="-122"/>
              </a:defRPr>
            </a:lvl2pPr>
            <a:lvl3pPr marL="704850" defTabSz="704850">
              <a:defRPr>
                <a:solidFill>
                  <a:schemeClr val="tx1"/>
                </a:solidFill>
                <a:latin typeface="Arial" pitchFamily="34" charset="0"/>
                <a:ea typeface="宋体" pitchFamily="2" charset="-122"/>
              </a:defRPr>
            </a:lvl3pPr>
            <a:lvl4pPr marL="1058863" defTabSz="704850">
              <a:defRPr>
                <a:solidFill>
                  <a:schemeClr val="tx1"/>
                </a:solidFill>
                <a:latin typeface="Arial" pitchFamily="34" charset="0"/>
                <a:ea typeface="宋体" pitchFamily="2" charset="-122"/>
              </a:defRPr>
            </a:lvl4pPr>
            <a:lvl5pPr marL="1411288" defTabSz="704850">
              <a:defRPr>
                <a:solidFill>
                  <a:schemeClr val="tx1"/>
                </a:solidFill>
                <a:latin typeface="Arial" pitchFamily="34" charset="0"/>
                <a:ea typeface="宋体" pitchFamily="2" charset="-122"/>
              </a:defRPr>
            </a:lvl5pPr>
            <a:lvl6pPr marL="18684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3256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27828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2400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zh-CN" sz="2500" b="1">
                <a:latin typeface="Times New Roman" pitchFamily="18" charset="0"/>
              </a:rPr>
              <a:t>A: Holly’s best </a:t>
            </a:r>
          </a:p>
          <a:p>
            <a:pPr>
              <a:spcBef>
                <a:spcPct val="50000"/>
              </a:spcBef>
            </a:pPr>
            <a:r>
              <a:rPr lang="zh-CN" altLang="zh-CN" sz="2500" b="1">
                <a:latin typeface="Times New Roman" pitchFamily="18" charset="0"/>
              </a:rPr>
              <a:t>     friend is funnier </a:t>
            </a:r>
          </a:p>
          <a:p>
            <a:pPr>
              <a:spcBef>
                <a:spcPct val="50000"/>
              </a:spcBef>
            </a:pPr>
            <a:r>
              <a:rPr lang="zh-CN" altLang="zh-CN" sz="2500" b="1">
                <a:latin typeface="Times New Roman" pitchFamily="18" charset="0"/>
              </a:rPr>
              <a:t>     than she is.</a:t>
            </a:r>
          </a:p>
          <a:p>
            <a:pPr>
              <a:spcBef>
                <a:spcPct val="50000"/>
              </a:spcBef>
            </a:pPr>
            <a:r>
              <a:rPr lang="zh-CN" altLang="zh-CN" sz="2500" b="1">
                <a:latin typeface="Times New Roman" pitchFamily="18" charset="0"/>
              </a:rPr>
              <a:t>B: Well, Maria and </a:t>
            </a:r>
          </a:p>
          <a:p>
            <a:pPr>
              <a:spcBef>
                <a:spcPct val="50000"/>
              </a:spcBef>
            </a:pPr>
            <a:r>
              <a:rPr lang="zh-CN" altLang="zh-CN" sz="2500" b="1">
                <a:latin typeface="Times New Roman" pitchFamily="18" charset="0"/>
              </a:rPr>
              <a:t>     her best friend </a:t>
            </a:r>
          </a:p>
          <a:p>
            <a:pPr>
              <a:spcBef>
                <a:spcPct val="50000"/>
              </a:spcBef>
            </a:pPr>
            <a:r>
              <a:rPr lang="zh-CN" altLang="zh-CN" sz="2500" b="1">
                <a:latin typeface="Times New Roman" pitchFamily="18" charset="0"/>
              </a:rPr>
              <a:t>     are both tall.</a:t>
            </a:r>
          </a:p>
        </p:txBody>
      </p:sp>
      <p:sp>
        <p:nvSpPr>
          <p:cNvPr id="19460" name="Text Box 4"/>
          <p:cNvSpPr txBox="1">
            <a:spLocks noChangeArrowheads="1"/>
          </p:cNvSpPr>
          <p:nvPr/>
        </p:nvSpPr>
        <p:spPr bwMode="auto">
          <a:xfrm>
            <a:off x="1774825" y="511175"/>
            <a:ext cx="3527425" cy="62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0546" tIns="35273" rIns="70546" bIns="35273">
            <a:spAutoFit/>
          </a:bodyPr>
          <a:lstStyle>
            <a:lvl1pPr defTabSz="704850">
              <a:defRPr>
                <a:solidFill>
                  <a:schemeClr val="tx1"/>
                </a:solidFill>
                <a:latin typeface="Arial" pitchFamily="34" charset="0"/>
                <a:ea typeface="宋体" pitchFamily="2" charset="-122"/>
              </a:defRPr>
            </a:lvl1pPr>
            <a:lvl2pPr marL="352425" defTabSz="704850">
              <a:defRPr>
                <a:solidFill>
                  <a:schemeClr val="tx1"/>
                </a:solidFill>
                <a:latin typeface="Arial" pitchFamily="34" charset="0"/>
                <a:ea typeface="宋体" pitchFamily="2" charset="-122"/>
              </a:defRPr>
            </a:lvl2pPr>
            <a:lvl3pPr marL="704850" defTabSz="704850">
              <a:defRPr>
                <a:solidFill>
                  <a:schemeClr val="tx1"/>
                </a:solidFill>
                <a:latin typeface="Arial" pitchFamily="34" charset="0"/>
                <a:ea typeface="宋体" pitchFamily="2" charset="-122"/>
              </a:defRPr>
            </a:lvl3pPr>
            <a:lvl4pPr marL="1058863" defTabSz="704850">
              <a:defRPr>
                <a:solidFill>
                  <a:schemeClr val="tx1"/>
                </a:solidFill>
                <a:latin typeface="Arial" pitchFamily="34" charset="0"/>
                <a:ea typeface="宋体" pitchFamily="2" charset="-122"/>
              </a:defRPr>
            </a:lvl4pPr>
            <a:lvl5pPr marL="1411288" defTabSz="704850">
              <a:defRPr>
                <a:solidFill>
                  <a:schemeClr val="tx1"/>
                </a:solidFill>
                <a:latin typeface="Arial" pitchFamily="34" charset="0"/>
                <a:ea typeface="宋体" pitchFamily="2" charset="-122"/>
              </a:defRPr>
            </a:lvl5pPr>
            <a:lvl6pPr marL="18684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3256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27828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2400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zh-CN" sz="3200" b="1">
                <a:solidFill>
                  <a:srgbClr val="0000CC"/>
                </a:solidFill>
                <a:latin typeface="RockoUltraFLF" charset="0"/>
              </a:rPr>
              <a:t>2c. </a:t>
            </a:r>
            <a:r>
              <a:rPr lang="zh-CN" altLang="zh-CN" sz="3600" b="1">
                <a:solidFill>
                  <a:srgbClr val="0000CC"/>
                </a:solidFill>
                <a:latin typeface="RockoUltraFLF" charset="0"/>
              </a:rPr>
              <a:t>Pairwork</a:t>
            </a:r>
            <a:r>
              <a:rPr lang="zh-CN" altLang="zh-CN" sz="3600" b="1">
                <a:solidFill>
                  <a:schemeClr val="accent2"/>
                </a:solidFill>
              </a:rPr>
              <a:t> </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blinds(horizontal)">
                                      <p:cBhvr>
                                        <p:cTn id="7" dur="500"/>
                                        <p:tgtEl>
                                          <p:spTgt spid="194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9459"/>
                                        </p:tgtEl>
                                        <p:attrNameLst>
                                          <p:attrName>style.visibility</p:attrName>
                                        </p:attrNameLst>
                                      </p:cBhvr>
                                      <p:to>
                                        <p:strVal val="visible"/>
                                      </p:to>
                                    </p:set>
                                    <p:animEffect transition="in" filter="wipe(left)">
                                      <p:cBhvr>
                                        <p:cTn id="12" dur="500"/>
                                        <p:tgtEl>
                                          <p:spTgt spid="19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ldLvl="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2" name="Text Box 7"/>
          <p:cNvSpPr txBox="1">
            <a:spLocks noChangeArrowheads="1"/>
          </p:cNvSpPr>
          <p:nvPr/>
        </p:nvSpPr>
        <p:spPr bwMode="auto">
          <a:xfrm>
            <a:off x="190500" y="295275"/>
            <a:ext cx="6337300" cy="935038"/>
          </a:xfrm>
          <a:prstGeom prst="rect">
            <a:avLst/>
          </a:prstGeom>
          <a:solidFill>
            <a:srgbClr val="78FB3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70546" tIns="35273" rIns="70546" bIns="35273"/>
          <a:lstStyle>
            <a:lvl1pPr defTabSz="704850">
              <a:defRPr>
                <a:solidFill>
                  <a:schemeClr val="tx1"/>
                </a:solidFill>
                <a:latin typeface="Arial" pitchFamily="34" charset="0"/>
                <a:ea typeface="宋体" pitchFamily="2" charset="-122"/>
              </a:defRPr>
            </a:lvl1pPr>
            <a:lvl2pPr marL="573088" indent="-220663" defTabSz="704850">
              <a:defRPr>
                <a:solidFill>
                  <a:schemeClr val="tx1"/>
                </a:solidFill>
                <a:latin typeface="Arial" pitchFamily="34" charset="0"/>
                <a:ea typeface="宋体" pitchFamily="2" charset="-122"/>
              </a:defRPr>
            </a:lvl2pPr>
            <a:lvl3pPr marL="881063" indent="-176213" defTabSz="704850">
              <a:defRPr>
                <a:solidFill>
                  <a:schemeClr val="tx1"/>
                </a:solidFill>
                <a:latin typeface="Arial" pitchFamily="34" charset="0"/>
                <a:ea typeface="宋体" pitchFamily="2" charset="-122"/>
              </a:defRPr>
            </a:lvl3pPr>
            <a:lvl4pPr marL="1235075" indent="-176213" defTabSz="704850">
              <a:defRPr>
                <a:solidFill>
                  <a:schemeClr val="tx1"/>
                </a:solidFill>
                <a:latin typeface="Arial" pitchFamily="34" charset="0"/>
                <a:ea typeface="宋体" pitchFamily="2" charset="-122"/>
              </a:defRPr>
            </a:lvl4pPr>
            <a:lvl5pPr marL="1587500" indent="-176213" defTabSz="704850">
              <a:defRPr>
                <a:solidFill>
                  <a:schemeClr val="tx1"/>
                </a:solidFill>
                <a:latin typeface="Arial" pitchFamily="34" charset="0"/>
                <a:ea typeface="宋体" pitchFamily="2" charset="-122"/>
              </a:defRPr>
            </a:lvl5pPr>
            <a:lvl6pPr marL="2044700" indent="-176213"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501900" indent="-176213"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2959100" indent="-176213"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416300" indent="-176213"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zh-CN" sz="2500" b="1">
                <a:solidFill>
                  <a:srgbClr val="FFFF00"/>
                </a:solidFill>
              </a:rPr>
              <a:t>3a. </a:t>
            </a:r>
            <a:r>
              <a:rPr lang="zh-CN" altLang="zh-CN" sz="2500" b="1">
                <a:solidFill>
                  <a:srgbClr val="0000CC"/>
                </a:solidFill>
              </a:rPr>
              <a:t>Read the article. Underline the words </a:t>
            </a:r>
          </a:p>
          <a:p>
            <a:r>
              <a:rPr lang="zh-CN" altLang="zh-CN" sz="2500" b="1">
                <a:solidFill>
                  <a:srgbClr val="0000CC"/>
                </a:solidFill>
              </a:rPr>
              <a:t>that describe what people are like.</a:t>
            </a:r>
          </a:p>
        </p:txBody>
      </p:sp>
      <p:sp>
        <p:nvSpPr>
          <p:cNvPr id="20483" name="AutoShape 12" descr="新闻纸"/>
          <p:cNvSpPr>
            <a:spLocks noChangeArrowheads="1"/>
          </p:cNvSpPr>
          <p:nvPr/>
        </p:nvSpPr>
        <p:spPr bwMode="auto">
          <a:xfrm>
            <a:off x="190500" y="1158875"/>
            <a:ext cx="6337300" cy="4033838"/>
          </a:xfrm>
          <a:prstGeom prst="foldedCorner">
            <a:avLst>
              <a:gd name="adj" fmla="val 12500"/>
            </a:avLst>
          </a:prstGeom>
          <a:solidFill>
            <a:srgbClr val="78FB37"/>
          </a:solidFill>
          <a:ln w="9525" cmpd="sng">
            <a:solidFill>
              <a:schemeClr val="tx1"/>
            </a:solidFill>
            <a:round/>
            <a:headEnd/>
            <a:tailEnd/>
          </a:ln>
        </p:spPr>
        <p:txBody>
          <a:bodyPr wrap="none" lIns="70546" tIns="35273" rIns="70546" bIns="35273" anchor="ctr"/>
          <a:lstStyle/>
          <a:p>
            <a:pPr algn="ctr" defTabSz="704850"/>
            <a:endParaRPr lang="zh-CN" altLang="zh-CN" sz="1400"/>
          </a:p>
        </p:txBody>
      </p:sp>
      <p:sp>
        <p:nvSpPr>
          <p:cNvPr id="20484" name="Text Box 14"/>
          <p:cNvSpPr txBox="1">
            <a:spLocks noChangeArrowheads="1"/>
          </p:cNvSpPr>
          <p:nvPr/>
        </p:nvSpPr>
        <p:spPr bwMode="auto">
          <a:xfrm>
            <a:off x="477838" y="1231900"/>
            <a:ext cx="5891212" cy="35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0546" tIns="35273" rIns="70546" bIns="35273">
            <a:spAutoFit/>
          </a:bodyPr>
          <a:lstStyle>
            <a:lvl1pPr defTabSz="704850">
              <a:defRPr>
                <a:solidFill>
                  <a:schemeClr val="tx1"/>
                </a:solidFill>
                <a:latin typeface="Arial" pitchFamily="34" charset="0"/>
                <a:ea typeface="宋体" pitchFamily="2" charset="-122"/>
              </a:defRPr>
            </a:lvl1pPr>
            <a:lvl2pPr marL="573088" indent="-220663" defTabSz="704850">
              <a:defRPr>
                <a:solidFill>
                  <a:schemeClr val="tx1"/>
                </a:solidFill>
                <a:latin typeface="Arial" pitchFamily="34" charset="0"/>
                <a:ea typeface="宋体" pitchFamily="2" charset="-122"/>
              </a:defRPr>
            </a:lvl2pPr>
            <a:lvl3pPr marL="881063" indent="-176213" defTabSz="704850">
              <a:defRPr>
                <a:solidFill>
                  <a:schemeClr val="tx1"/>
                </a:solidFill>
                <a:latin typeface="Arial" pitchFamily="34" charset="0"/>
                <a:ea typeface="宋体" pitchFamily="2" charset="-122"/>
              </a:defRPr>
            </a:lvl3pPr>
            <a:lvl4pPr marL="1235075" indent="-176213" defTabSz="704850">
              <a:defRPr>
                <a:solidFill>
                  <a:schemeClr val="tx1"/>
                </a:solidFill>
                <a:latin typeface="Arial" pitchFamily="34" charset="0"/>
                <a:ea typeface="宋体" pitchFamily="2" charset="-122"/>
              </a:defRPr>
            </a:lvl4pPr>
            <a:lvl5pPr marL="1587500" indent="-176213" defTabSz="704850">
              <a:defRPr>
                <a:solidFill>
                  <a:schemeClr val="tx1"/>
                </a:solidFill>
                <a:latin typeface="Arial" pitchFamily="34" charset="0"/>
                <a:ea typeface="宋体" pitchFamily="2" charset="-122"/>
              </a:defRPr>
            </a:lvl5pPr>
            <a:lvl6pPr marL="2044700" indent="-176213"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501900" indent="-176213"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2959100" indent="-176213"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416300" indent="-176213"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zh-CN" sz="2500">
                <a:latin typeface="Comic Sans MS" pitchFamily="66" charset="0"/>
              </a:rPr>
              <a:t>                        </a:t>
            </a:r>
            <a:r>
              <a:rPr lang="zh-CN" altLang="zh-CN" sz="2500" b="1">
                <a:latin typeface="Times New Roman" pitchFamily="18" charset="0"/>
              </a:rPr>
              <a:t>I like to have friends    </a:t>
            </a:r>
          </a:p>
          <a:p>
            <a:r>
              <a:rPr lang="zh-CN" altLang="zh-CN" sz="2500" b="1">
                <a:latin typeface="Times New Roman" pitchFamily="18" charset="0"/>
              </a:rPr>
              <a:t>                         who are like me. I’m  </a:t>
            </a:r>
          </a:p>
          <a:p>
            <a:r>
              <a:rPr lang="zh-CN" altLang="zh-CN" sz="2500" b="1">
                <a:latin typeface="Times New Roman" pitchFamily="18" charset="0"/>
              </a:rPr>
              <a:t>                         quieter than most of the kids in my class, and my best friend Yuan Li is quiet, too. There are some differences, though. I’m smarter than Yuan Li. She’s more athletic.</a:t>
            </a:r>
          </a:p>
          <a:p>
            <a:endParaRPr lang="zh-CN" altLang="zh-CN" sz="2500" b="1">
              <a:latin typeface="Times New Roman" pitchFamily="18" charset="0"/>
            </a:endParaRPr>
          </a:p>
          <a:p>
            <a:r>
              <a:rPr lang="zh-CN" altLang="zh-CN" sz="2500" b="1">
                <a:latin typeface="Times New Roman" pitchFamily="18" charset="0"/>
              </a:rPr>
              <a:t>                                        James Green</a:t>
            </a:r>
          </a:p>
        </p:txBody>
      </p:sp>
      <p:sp>
        <p:nvSpPr>
          <p:cNvPr id="20485" name="Line 15"/>
          <p:cNvSpPr>
            <a:spLocks noChangeShapeType="1"/>
          </p:cNvSpPr>
          <p:nvPr/>
        </p:nvSpPr>
        <p:spPr bwMode="auto">
          <a:xfrm>
            <a:off x="2493963" y="2382838"/>
            <a:ext cx="936625" cy="0"/>
          </a:xfrm>
          <a:prstGeom prst="line">
            <a:avLst/>
          </a:prstGeom>
          <a:noFill/>
          <a:ln w="38100" cmpd="sng">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86" name="Line 16"/>
          <p:cNvSpPr>
            <a:spLocks noChangeShapeType="1"/>
          </p:cNvSpPr>
          <p:nvPr/>
        </p:nvSpPr>
        <p:spPr bwMode="auto">
          <a:xfrm flipV="1">
            <a:off x="3789363" y="3535363"/>
            <a:ext cx="1117600" cy="0"/>
          </a:xfrm>
          <a:prstGeom prst="line">
            <a:avLst/>
          </a:prstGeom>
          <a:noFill/>
          <a:ln w="38100" cmpd="sng">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87" name="Line 17"/>
          <p:cNvSpPr>
            <a:spLocks noChangeShapeType="1"/>
          </p:cNvSpPr>
          <p:nvPr/>
        </p:nvSpPr>
        <p:spPr bwMode="auto">
          <a:xfrm>
            <a:off x="2997200" y="3967163"/>
            <a:ext cx="1873250" cy="0"/>
          </a:xfrm>
          <a:prstGeom prst="line">
            <a:avLst/>
          </a:prstGeom>
          <a:noFill/>
          <a:ln w="38100" cmpd="sng">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20488" name="Picture 3" descr="E:\2008秋期光盘资料\新目标 八年级 上册\unit6\素材 录音\课本图片\0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1225" y="1231900"/>
            <a:ext cx="1006475"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0485"/>
                                        </p:tgtEl>
                                        <p:attrNameLst>
                                          <p:attrName>style.visibility</p:attrName>
                                        </p:attrNameLst>
                                      </p:cBhvr>
                                      <p:to>
                                        <p:strVal val="visible"/>
                                      </p:to>
                                    </p:set>
                                    <p:animEffect transition="in" filter="box(in)">
                                      <p:cBhvr>
                                        <p:cTn id="7" dur="500"/>
                                        <p:tgtEl>
                                          <p:spTgt spid="2048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0486"/>
                                        </p:tgtEl>
                                        <p:attrNameLst>
                                          <p:attrName>style.visibility</p:attrName>
                                        </p:attrNameLst>
                                      </p:cBhvr>
                                      <p:to>
                                        <p:strVal val="visible"/>
                                      </p:to>
                                    </p:set>
                                    <p:animEffect transition="in" filter="box(in)">
                                      <p:cBhvr>
                                        <p:cTn id="12" dur="500"/>
                                        <p:tgtEl>
                                          <p:spTgt spid="2048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0487"/>
                                        </p:tgtEl>
                                        <p:attrNameLst>
                                          <p:attrName>style.visibility</p:attrName>
                                        </p:attrNameLst>
                                      </p:cBhvr>
                                      <p:to>
                                        <p:strVal val="visible"/>
                                      </p:to>
                                    </p:set>
                                    <p:animEffect transition="in" filter="box(in)">
                                      <p:cBhvr>
                                        <p:cTn id="17" dur="500"/>
                                        <p:tgtEl>
                                          <p:spTgt spid="204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animBg="1"/>
      <p:bldP spid="20486" grpId="0" animBg="1"/>
      <p:bldP spid="20487"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AutoShape 7" descr="羊皮纸"/>
          <p:cNvSpPr>
            <a:spLocks noChangeArrowheads="1"/>
          </p:cNvSpPr>
          <p:nvPr/>
        </p:nvSpPr>
        <p:spPr bwMode="auto">
          <a:xfrm>
            <a:off x="333375" y="798513"/>
            <a:ext cx="6013450" cy="4133850"/>
          </a:xfrm>
          <a:prstGeom prst="foldedCorner">
            <a:avLst>
              <a:gd name="adj" fmla="val 12500"/>
            </a:avLst>
          </a:prstGeom>
          <a:solidFill>
            <a:srgbClr val="78FB37"/>
          </a:solidFill>
          <a:ln w="9525" cmpd="sng">
            <a:solidFill>
              <a:schemeClr val="tx1"/>
            </a:solidFill>
            <a:round/>
            <a:headEnd/>
            <a:tailEnd/>
          </a:ln>
        </p:spPr>
        <p:txBody>
          <a:bodyPr wrap="none" lIns="70546" tIns="35273" rIns="70546" bIns="35273" anchor="ctr"/>
          <a:lstStyle/>
          <a:p>
            <a:pPr algn="ctr" defTabSz="704850"/>
            <a:endParaRPr lang="zh-CN" altLang="zh-CN" sz="1400"/>
          </a:p>
        </p:txBody>
      </p:sp>
      <p:sp>
        <p:nvSpPr>
          <p:cNvPr id="21507" name="Text Box 8"/>
          <p:cNvSpPr txBox="1">
            <a:spLocks noChangeArrowheads="1"/>
          </p:cNvSpPr>
          <p:nvPr/>
        </p:nvSpPr>
        <p:spPr bwMode="auto">
          <a:xfrm>
            <a:off x="333375" y="1158875"/>
            <a:ext cx="6121400" cy="374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0546" tIns="35273" rIns="70546" bIns="35273"/>
          <a:lstStyle>
            <a:lvl1pPr defTabSz="704850">
              <a:defRPr>
                <a:solidFill>
                  <a:schemeClr val="tx1"/>
                </a:solidFill>
                <a:latin typeface="Arial" pitchFamily="34" charset="0"/>
                <a:ea typeface="宋体" pitchFamily="2" charset="-122"/>
              </a:defRPr>
            </a:lvl1pPr>
            <a:lvl2pPr marL="573088" indent="-220663" defTabSz="704850">
              <a:defRPr>
                <a:solidFill>
                  <a:schemeClr val="tx1"/>
                </a:solidFill>
                <a:latin typeface="Arial" pitchFamily="34" charset="0"/>
                <a:ea typeface="宋体" pitchFamily="2" charset="-122"/>
              </a:defRPr>
            </a:lvl2pPr>
            <a:lvl3pPr marL="881063" indent="-176213" defTabSz="704850">
              <a:defRPr>
                <a:solidFill>
                  <a:schemeClr val="tx1"/>
                </a:solidFill>
                <a:latin typeface="Arial" pitchFamily="34" charset="0"/>
                <a:ea typeface="宋体" pitchFamily="2" charset="-122"/>
              </a:defRPr>
            </a:lvl3pPr>
            <a:lvl4pPr marL="1235075" indent="-176213" defTabSz="704850">
              <a:defRPr>
                <a:solidFill>
                  <a:schemeClr val="tx1"/>
                </a:solidFill>
                <a:latin typeface="Arial" pitchFamily="34" charset="0"/>
                <a:ea typeface="宋体" pitchFamily="2" charset="-122"/>
              </a:defRPr>
            </a:lvl4pPr>
            <a:lvl5pPr marL="1587500" indent="-176213" defTabSz="704850">
              <a:defRPr>
                <a:solidFill>
                  <a:schemeClr val="tx1"/>
                </a:solidFill>
                <a:latin typeface="Arial" pitchFamily="34" charset="0"/>
                <a:ea typeface="宋体" pitchFamily="2" charset="-122"/>
              </a:defRPr>
            </a:lvl5pPr>
            <a:lvl6pPr marL="2044700" indent="-176213"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501900" indent="-176213"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2959100" indent="-176213"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416300" indent="-176213"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30000"/>
              </a:spcBef>
            </a:pPr>
            <a:r>
              <a:rPr lang="zh-CN" altLang="zh-CN" sz="2400" b="1">
                <a:latin typeface="Times New Roman" pitchFamily="18" charset="0"/>
              </a:rPr>
              <a:t>                    It’s not necessary to be the same. </a:t>
            </a:r>
          </a:p>
          <a:p>
            <a:pPr>
              <a:spcBef>
                <a:spcPct val="30000"/>
              </a:spcBef>
            </a:pPr>
            <a:r>
              <a:rPr lang="zh-CN" altLang="zh-CN" sz="2400" b="1">
                <a:latin typeface="Times New Roman" pitchFamily="18" charset="0"/>
              </a:rPr>
              <a:t>                    I like to have friends who are </a:t>
            </a:r>
          </a:p>
          <a:p>
            <a:pPr>
              <a:spcBef>
                <a:spcPct val="30000"/>
              </a:spcBef>
            </a:pPr>
            <a:r>
              <a:rPr lang="zh-CN" altLang="zh-CN" sz="2400" b="1">
                <a:latin typeface="Times New Roman" pitchFamily="18" charset="0"/>
              </a:rPr>
              <a:t>                    different from me. My best friend </a:t>
            </a:r>
          </a:p>
          <a:p>
            <a:pPr>
              <a:spcBef>
                <a:spcPct val="30000"/>
              </a:spcBef>
            </a:pPr>
            <a:r>
              <a:rPr lang="zh-CN" altLang="zh-CN" sz="2400" b="1">
                <a:latin typeface="Times New Roman" pitchFamily="18" charset="0"/>
              </a:rPr>
              <a:t>Larry is taller and more outgoing than me. </a:t>
            </a:r>
          </a:p>
          <a:p>
            <a:pPr>
              <a:spcBef>
                <a:spcPct val="30000"/>
              </a:spcBef>
            </a:pPr>
            <a:r>
              <a:rPr lang="zh-CN" altLang="zh-CN" sz="2400" b="1">
                <a:latin typeface="Times New Roman" pitchFamily="18" charset="0"/>
              </a:rPr>
              <a:t>We both like sports, but Larry is more </a:t>
            </a:r>
          </a:p>
          <a:p>
            <a:pPr>
              <a:spcBef>
                <a:spcPct val="30000"/>
              </a:spcBef>
            </a:pPr>
            <a:r>
              <a:rPr lang="zh-CN" altLang="zh-CN" sz="2400" b="1">
                <a:latin typeface="Times New Roman" pitchFamily="18" charset="0"/>
              </a:rPr>
              <a:t>athletic than me. He always beats me in </a:t>
            </a:r>
          </a:p>
          <a:p>
            <a:pPr>
              <a:spcBef>
                <a:spcPct val="30000"/>
              </a:spcBef>
            </a:pPr>
            <a:r>
              <a:rPr lang="zh-CN" altLang="zh-CN" sz="2400" b="1">
                <a:latin typeface="Times New Roman" pitchFamily="18" charset="0"/>
              </a:rPr>
              <a:t>tennis. Also, I’m quieter than he is.</a:t>
            </a:r>
          </a:p>
          <a:p>
            <a:pPr>
              <a:spcBef>
                <a:spcPct val="30000"/>
              </a:spcBef>
            </a:pPr>
            <a:r>
              <a:rPr lang="zh-CN" altLang="zh-CN" sz="2400" b="1">
                <a:latin typeface="Times New Roman" pitchFamily="18" charset="0"/>
              </a:rPr>
              <a:t>                                               Huang Lei</a:t>
            </a:r>
          </a:p>
        </p:txBody>
      </p:sp>
      <p:sp>
        <p:nvSpPr>
          <p:cNvPr id="21508" name="Line 9"/>
          <p:cNvSpPr>
            <a:spLocks noChangeShapeType="1"/>
          </p:cNvSpPr>
          <p:nvPr/>
        </p:nvSpPr>
        <p:spPr bwMode="auto">
          <a:xfrm>
            <a:off x="1557338" y="2959100"/>
            <a:ext cx="701675" cy="0"/>
          </a:xfrm>
          <a:prstGeom prst="line">
            <a:avLst/>
          </a:prstGeom>
          <a:noFill/>
          <a:ln w="38100" cmpd="sng">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09" name="Line 10"/>
          <p:cNvSpPr>
            <a:spLocks noChangeShapeType="1"/>
          </p:cNvSpPr>
          <p:nvPr/>
        </p:nvSpPr>
        <p:spPr bwMode="auto">
          <a:xfrm>
            <a:off x="2925763" y="3030538"/>
            <a:ext cx="1871662" cy="0"/>
          </a:xfrm>
          <a:prstGeom prst="line">
            <a:avLst/>
          </a:prstGeom>
          <a:noFill/>
          <a:ln w="38100" cmpd="sng">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10" name="Line 12"/>
          <p:cNvSpPr>
            <a:spLocks noChangeShapeType="1"/>
          </p:cNvSpPr>
          <p:nvPr/>
        </p:nvSpPr>
        <p:spPr bwMode="auto">
          <a:xfrm>
            <a:off x="4797425" y="3463925"/>
            <a:ext cx="720725" cy="0"/>
          </a:xfrm>
          <a:prstGeom prst="line">
            <a:avLst/>
          </a:prstGeom>
          <a:noFill/>
          <a:ln w="38100" cmpd="sng">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11" name="Line 13"/>
          <p:cNvSpPr>
            <a:spLocks noChangeShapeType="1"/>
          </p:cNvSpPr>
          <p:nvPr/>
        </p:nvSpPr>
        <p:spPr bwMode="auto">
          <a:xfrm>
            <a:off x="2709863" y="4471988"/>
            <a:ext cx="792162" cy="0"/>
          </a:xfrm>
          <a:prstGeom prst="line">
            <a:avLst/>
          </a:prstGeom>
          <a:noFill/>
          <a:ln w="38100" cmpd="sng">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21512" name="Picture 4" descr="E:\2008秋期光盘资料\新目标 八年级 上册\unit6\素材 录音\课本图片\0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275" y="1230313"/>
            <a:ext cx="938213" cy="1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3" name="Line 12"/>
          <p:cNvSpPr>
            <a:spLocks noChangeShapeType="1"/>
          </p:cNvSpPr>
          <p:nvPr/>
        </p:nvSpPr>
        <p:spPr bwMode="auto">
          <a:xfrm>
            <a:off x="477838" y="3967163"/>
            <a:ext cx="935037" cy="0"/>
          </a:xfrm>
          <a:prstGeom prst="line">
            <a:avLst/>
          </a:prstGeom>
          <a:noFill/>
          <a:ln w="38100" cmpd="sng">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508"/>
                                        </p:tgtEl>
                                        <p:attrNameLst>
                                          <p:attrName>style.visibility</p:attrName>
                                        </p:attrNameLst>
                                      </p:cBhvr>
                                      <p:to>
                                        <p:strVal val="visible"/>
                                      </p:to>
                                    </p:set>
                                    <p:animEffect transition="in" filter="box(in)">
                                      <p:cBhvr>
                                        <p:cTn id="7" dur="500"/>
                                        <p:tgtEl>
                                          <p:spTgt spid="2150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1509"/>
                                        </p:tgtEl>
                                        <p:attrNameLst>
                                          <p:attrName>style.visibility</p:attrName>
                                        </p:attrNameLst>
                                      </p:cBhvr>
                                      <p:to>
                                        <p:strVal val="visible"/>
                                      </p:to>
                                    </p:set>
                                    <p:animEffect transition="in" filter="box(in)">
                                      <p:cBhvr>
                                        <p:cTn id="12" dur="500"/>
                                        <p:tgtEl>
                                          <p:spTgt spid="2150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1510"/>
                                        </p:tgtEl>
                                        <p:attrNameLst>
                                          <p:attrName>style.visibility</p:attrName>
                                        </p:attrNameLst>
                                      </p:cBhvr>
                                      <p:to>
                                        <p:strVal val="visible"/>
                                      </p:to>
                                    </p:set>
                                    <p:animEffect transition="in" filter="box(in)">
                                      <p:cBhvr>
                                        <p:cTn id="17" dur="500"/>
                                        <p:tgtEl>
                                          <p:spTgt spid="2151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1511"/>
                                        </p:tgtEl>
                                        <p:attrNameLst>
                                          <p:attrName>style.visibility</p:attrName>
                                        </p:attrNameLst>
                                      </p:cBhvr>
                                      <p:to>
                                        <p:strVal val="visible"/>
                                      </p:to>
                                    </p:set>
                                    <p:animEffect transition="in" filter="box(in)">
                                      <p:cBhvr>
                                        <p:cTn id="22" dur="500"/>
                                        <p:tgtEl>
                                          <p:spTgt spid="2151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1513"/>
                                        </p:tgtEl>
                                        <p:attrNameLst>
                                          <p:attrName>style.visibility</p:attrName>
                                        </p:attrNameLst>
                                      </p:cBhvr>
                                      <p:to>
                                        <p:strVal val="visible"/>
                                      </p:to>
                                    </p:set>
                                    <p:animEffect transition="in" filter="box(in)">
                                      <p:cBhvr>
                                        <p:cTn id="27" dur="500"/>
                                        <p:tgtEl>
                                          <p:spTgt spid="215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animBg="1"/>
      <p:bldP spid="21509" grpId="0" animBg="1"/>
      <p:bldP spid="21510" grpId="0" animBg="1"/>
      <p:bldP spid="21511" grpId="0" animBg="1"/>
      <p:bldP spid="21513"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098" name="Picture 3" descr="Img22517758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3825" y="582613"/>
            <a:ext cx="2232025" cy="288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ext Box 4"/>
          <p:cNvSpPr txBox="1">
            <a:spLocks noChangeArrowheads="1"/>
          </p:cNvSpPr>
          <p:nvPr/>
        </p:nvSpPr>
        <p:spPr bwMode="auto">
          <a:xfrm>
            <a:off x="333375" y="3679825"/>
            <a:ext cx="5826125" cy="519113"/>
          </a:xfrm>
          <a:prstGeom prst="rect">
            <a:avLst/>
          </a:prstGeom>
          <a:solidFill>
            <a:srgbClr val="78FB3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zh-CN" b="1">
                <a:latin typeface="Times New Roman" pitchFamily="18" charset="0"/>
                <a:ea typeface="华文行楷" pitchFamily="2" charset="-122"/>
              </a:rPr>
              <a:t>Sun Yanzi is </a:t>
            </a:r>
            <a:r>
              <a:rPr lang="zh-CN" altLang="zh-CN" b="1">
                <a:solidFill>
                  <a:srgbClr val="FF0000"/>
                </a:solidFill>
                <a:latin typeface="Times New Roman" pitchFamily="18" charset="0"/>
                <a:ea typeface="华文行楷" pitchFamily="2" charset="-122"/>
              </a:rPr>
              <a:t>thinner</a:t>
            </a:r>
            <a:r>
              <a:rPr lang="zh-CN" altLang="zh-CN" b="1">
                <a:latin typeface="Times New Roman" pitchFamily="18" charset="0"/>
                <a:ea typeface="华文行楷" pitchFamily="2" charset="-122"/>
              </a:rPr>
              <a:t> than Han Hong.</a:t>
            </a:r>
          </a:p>
        </p:txBody>
      </p:sp>
      <p:sp>
        <p:nvSpPr>
          <p:cNvPr id="4100" name="Text Box 4"/>
          <p:cNvSpPr txBox="1">
            <a:spLocks noChangeArrowheads="1"/>
          </p:cNvSpPr>
          <p:nvPr/>
        </p:nvSpPr>
        <p:spPr bwMode="auto">
          <a:xfrm>
            <a:off x="333375" y="4398963"/>
            <a:ext cx="5832475" cy="519112"/>
          </a:xfrm>
          <a:prstGeom prst="rect">
            <a:avLst/>
          </a:prstGeom>
          <a:solidFill>
            <a:srgbClr val="78FB3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zh-CN" b="1">
                <a:latin typeface="Times New Roman" pitchFamily="18" charset="0"/>
              </a:rPr>
              <a:t>Han Hong is </a:t>
            </a:r>
            <a:r>
              <a:rPr lang="zh-CN" altLang="zh-CN" b="1">
                <a:solidFill>
                  <a:srgbClr val="FF0000"/>
                </a:solidFill>
                <a:latin typeface="Times New Roman" pitchFamily="18" charset="0"/>
              </a:rPr>
              <a:t>heavier </a:t>
            </a:r>
            <a:r>
              <a:rPr lang="zh-CN" altLang="zh-CN" b="1">
                <a:latin typeface="Times New Roman" pitchFamily="18" charset="0"/>
              </a:rPr>
              <a:t>than Sun Yanzi.</a:t>
            </a:r>
          </a:p>
        </p:txBody>
      </p:sp>
      <p:pic>
        <p:nvPicPr>
          <p:cNvPr id="4101" name="Picture 5" descr="200931575728640778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0713" y="655638"/>
            <a:ext cx="3025775" cy="277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101"/>
                                        </p:tgtEl>
                                        <p:attrNameLst>
                                          <p:attrName>style.visibility</p:attrName>
                                        </p:attrNameLst>
                                      </p:cBhvr>
                                      <p:to>
                                        <p:strVal val="visible"/>
                                      </p:to>
                                    </p:set>
                                    <p:animEffect transition="in" filter="blinds(horizontal)">
                                      <p:cBhvr>
                                        <p:cTn id="7" dur="500"/>
                                        <p:tgtEl>
                                          <p:spTgt spid="4101"/>
                                        </p:tgtEl>
                                      </p:cBhvr>
                                    </p:animEffect>
                                  </p:childTnLst>
                                </p:cTn>
                              </p:par>
                              <p:par>
                                <p:cTn id="8" presetID="3" presetClass="entr" presetSubtype="10"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blinds(horizontal)">
                                      <p:cBhvr>
                                        <p:cTn id="10" dur="500"/>
                                        <p:tgtEl>
                                          <p:spTgt spid="409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099"/>
                                        </p:tgtEl>
                                        <p:attrNameLst>
                                          <p:attrName>style.visibility</p:attrName>
                                        </p:attrNameLst>
                                      </p:cBhvr>
                                      <p:to>
                                        <p:strVal val="visible"/>
                                      </p:to>
                                    </p:set>
                                    <p:animEffect transition="in" filter="wipe(left)">
                                      <p:cBhvr>
                                        <p:cTn id="15" dur="500"/>
                                        <p:tgtEl>
                                          <p:spTgt spid="4099"/>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4100"/>
                                        </p:tgtEl>
                                        <p:attrNameLst>
                                          <p:attrName>style.visibility</p:attrName>
                                        </p:attrNameLst>
                                      </p:cBhvr>
                                      <p:to>
                                        <p:strVal val="visible"/>
                                      </p:to>
                                    </p:set>
                                    <p:animEffect transition="in" filter="wipe(left)">
                                      <p:cBhvr>
                                        <p:cTn id="20"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ldLvl="0" animBg="1" autoUpdateAnimBg="0"/>
      <p:bldP spid="4100" grpId="0" bldLvl="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AutoShape 7" descr="蓝色面巾纸"/>
          <p:cNvSpPr>
            <a:spLocks noChangeArrowheads="1"/>
          </p:cNvSpPr>
          <p:nvPr/>
        </p:nvSpPr>
        <p:spPr bwMode="auto">
          <a:xfrm>
            <a:off x="404813" y="798513"/>
            <a:ext cx="6157912" cy="4148137"/>
          </a:xfrm>
          <a:prstGeom prst="foldedCorner">
            <a:avLst>
              <a:gd name="adj" fmla="val 12500"/>
            </a:avLst>
          </a:prstGeom>
          <a:solidFill>
            <a:srgbClr val="78FB37"/>
          </a:solidFill>
          <a:ln w="9525" cmpd="sng">
            <a:solidFill>
              <a:schemeClr val="tx1"/>
            </a:solidFill>
            <a:round/>
            <a:headEnd/>
            <a:tailEnd/>
          </a:ln>
        </p:spPr>
        <p:txBody>
          <a:bodyPr wrap="none" lIns="70546" tIns="35273" rIns="70546" bIns="35273" anchor="ctr"/>
          <a:lstStyle/>
          <a:p>
            <a:pPr algn="ctr" defTabSz="704850"/>
            <a:endParaRPr lang="zh-CN" altLang="zh-CN" sz="1400"/>
          </a:p>
        </p:txBody>
      </p:sp>
      <p:sp>
        <p:nvSpPr>
          <p:cNvPr id="22531" name="Text Box 8"/>
          <p:cNvSpPr txBox="1">
            <a:spLocks noChangeArrowheads="1"/>
          </p:cNvSpPr>
          <p:nvPr/>
        </p:nvSpPr>
        <p:spPr bwMode="auto">
          <a:xfrm>
            <a:off x="404813" y="1087438"/>
            <a:ext cx="6121400"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0546" tIns="35273" rIns="70546" bIns="35273"/>
          <a:lstStyle>
            <a:lvl1pPr defTabSz="704850">
              <a:defRPr>
                <a:solidFill>
                  <a:schemeClr val="tx1"/>
                </a:solidFill>
                <a:latin typeface="Arial" pitchFamily="34" charset="0"/>
                <a:ea typeface="宋体" pitchFamily="2" charset="-122"/>
              </a:defRPr>
            </a:lvl1pPr>
            <a:lvl2pPr marL="573088" indent="-220663" defTabSz="704850">
              <a:defRPr>
                <a:solidFill>
                  <a:schemeClr val="tx1"/>
                </a:solidFill>
                <a:latin typeface="Arial" pitchFamily="34" charset="0"/>
                <a:ea typeface="宋体" pitchFamily="2" charset="-122"/>
              </a:defRPr>
            </a:lvl2pPr>
            <a:lvl3pPr marL="881063" indent="-176213" defTabSz="704850">
              <a:defRPr>
                <a:solidFill>
                  <a:schemeClr val="tx1"/>
                </a:solidFill>
                <a:latin typeface="Arial" pitchFamily="34" charset="0"/>
                <a:ea typeface="宋体" pitchFamily="2" charset="-122"/>
              </a:defRPr>
            </a:lvl3pPr>
            <a:lvl4pPr marL="1235075" indent="-176213" defTabSz="704850">
              <a:defRPr>
                <a:solidFill>
                  <a:schemeClr val="tx1"/>
                </a:solidFill>
                <a:latin typeface="Arial" pitchFamily="34" charset="0"/>
                <a:ea typeface="宋体" pitchFamily="2" charset="-122"/>
              </a:defRPr>
            </a:lvl4pPr>
            <a:lvl5pPr marL="1587500" indent="-176213" defTabSz="704850">
              <a:defRPr>
                <a:solidFill>
                  <a:schemeClr val="tx1"/>
                </a:solidFill>
                <a:latin typeface="Arial" pitchFamily="34" charset="0"/>
                <a:ea typeface="宋体" pitchFamily="2" charset="-122"/>
              </a:defRPr>
            </a:lvl5pPr>
            <a:lvl6pPr marL="2044700" indent="-176213"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501900" indent="-176213"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2959100" indent="-176213"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416300" indent="-176213"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30000"/>
              </a:spcBef>
            </a:pPr>
            <a:r>
              <a:rPr lang="zh-CN" altLang="zh-CN" sz="2500">
                <a:latin typeface="Comic Sans MS" pitchFamily="66" charset="0"/>
              </a:rPr>
              <a:t>                      </a:t>
            </a:r>
            <a:r>
              <a:rPr lang="zh-CN" altLang="zh-CN" sz="2500" b="1">
                <a:latin typeface="Times New Roman" pitchFamily="18" charset="0"/>
              </a:rPr>
              <a:t>I don’t really care. My best </a:t>
            </a:r>
          </a:p>
          <a:p>
            <a:pPr>
              <a:spcBef>
                <a:spcPct val="30000"/>
              </a:spcBef>
            </a:pPr>
            <a:r>
              <a:rPr lang="zh-CN" altLang="zh-CN" sz="2500" b="1">
                <a:latin typeface="Times New Roman" pitchFamily="18" charset="0"/>
              </a:rPr>
              <a:t>                     friend is Carol.  </a:t>
            </a:r>
          </a:p>
          <a:p>
            <a:pPr>
              <a:spcBef>
                <a:spcPct val="30000"/>
              </a:spcBef>
            </a:pPr>
            <a:r>
              <a:rPr lang="zh-CN" altLang="zh-CN" sz="2500" b="1">
                <a:latin typeface="Times New Roman" pitchFamily="18" charset="0"/>
              </a:rPr>
              <a:t>                     Carol is very funny and </a:t>
            </a:r>
          </a:p>
          <a:p>
            <a:pPr>
              <a:spcBef>
                <a:spcPct val="30000"/>
              </a:spcBef>
            </a:pPr>
            <a:r>
              <a:rPr lang="zh-CN" altLang="zh-CN" sz="2500" b="1">
                <a:latin typeface="Times New Roman" pitchFamily="18" charset="0"/>
              </a:rPr>
              <a:t>more outgoing than I am. But we both </a:t>
            </a:r>
          </a:p>
          <a:p>
            <a:pPr>
              <a:spcBef>
                <a:spcPct val="30000"/>
              </a:spcBef>
            </a:pPr>
            <a:r>
              <a:rPr lang="zh-CN" altLang="zh-CN" sz="2500" b="1">
                <a:latin typeface="Times New Roman" pitchFamily="18" charset="0"/>
              </a:rPr>
              <a:t>like doing the same things. I don’t think </a:t>
            </a:r>
          </a:p>
          <a:p>
            <a:pPr>
              <a:spcBef>
                <a:spcPct val="30000"/>
              </a:spcBef>
            </a:pPr>
            <a:r>
              <a:rPr lang="zh-CN" altLang="zh-CN" sz="2500" b="1">
                <a:latin typeface="Times New Roman" pitchFamily="18" charset="0"/>
              </a:rPr>
              <a:t>diffrences are important in a friendship.</a:t>
            </a:r>
          </a:p>
          <a:p>
            <a:endParaRPr lang="zh-CN" altLang="zh-CN" sz="2500" b="1">
              <a:latin typeface="Times New Roman" pitchFamily="18" charset="0"/>
            </a:endParaRPr>
          </a:p>
          <a:p>
            <a:r>
              <a:rPr lang="zh-CN" altLang="zh-CN" sz="2500" b="1">
                <a:latin typeface="Times New Roman" pitchFamily="18" charset="0"/>
              </a:rPr>
              <a:t>                                              Mary Smith</a:t>
            </a:r>
          </a:p>
        </p:txBody>
      </p:sp>
      <p:sp>
        <p:nvSpPr>
          <p:cNvPr id="22532" name="Line 9"/>
          <p:cNvSpPr>
            <a:spLocks noChangeShapeType="1"/>
          </p:cNvSpPr>
          <p:nvPr/>
        </p:nvSpPr>
        <p:spPr bwMode="auto">
          <a:xfrm>
            <a:off x="3213100" y="2527300"/>
            <a:ext cx="1566863" cy="0"/>
          </a:xfrm>
          <a:prstGeom prst="line">
            <a:avLst/>
          </a:prstGeom>
          <a:noFill/>
          <a:ln w="38100" cmpd="sng">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33" name="Line 11"/>
          <p:cNvSpPr>
            <a:spLocks noChangeShapeType="1"/>
          </p:cNvSpPr>
          <p:nvPr/>
        </p:nvSpPr>
        <p:spPr bwMode="auto">
          <a:xfrm>
            <a:off x="477838" y="3030538"/>
            <a:ext cx="1998662" cy="0"/>
          </a:xfrm>
          <a:prstGeom prst="line">
            <a:avLst/>
          </a:prstGeom>
          <a:noFill/>
          <a:ln w="38100" cmpd="sng">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22534" name="Picture 2" descr="E:\2008秋期光盘资料\新目标 八年级 上册\unit6\素材 录音\课本图片\1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275" y="1014413"/>
            <a:ext cx="1285875" cy="165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2532"/>
                                        </p:tgtEl>
                                        <p:attrNameLst>
                                          <p:attrName>style.visibility</p:attrName>
                                        </p:attrNameLst>
                                      </p:cBhvr>
                                      <p:to>
                                        <p:strVal val="visible"/>
                                      </p:to>
                                    </p:set>
                                    <p:animEffect transition="in" filter="box(in)">
                                      <p:cBhvr>
                                        <p:cTn id="7" dur="500"/>
                                        <p:tgtEl>
                                          <p:spTgt spid="2253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2533"/>
                                        </p:tgtEl>
                                        <p:attrNameLst>
                                          <p:attrName>style.visibility</p:attrName>
                                        </p:attrNameLst>
                                      </p:cBhvr>
                                      <p:to>
                                        <p:strVal val="visible"/>
                                      </p:to>
                                    </p:set>
                                    <p:animEffect transition="in" filter="box(in)">
                                      <p:cBhvr>
                                        <p:cTn id="12" dur="500"/>
                                        <p:tgtEl>
                                          <p:spTgt spid="225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animBg="1"/>
      <p:bldP spid="22533"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261938" y="1303338"/>
            <a:ext cx="6408737" cy="3671887"/>
          </a:xfrm>
          <a:prstGeom prst="rect">
            <a:avLst/>
          </a:prstGeom>
          <a:solidFill>
            <a:srgbClr val="78FB3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30000"/>
              </a:spcBef>
            </a:pPr>
            <a:r>
              <a:rPr lang="zh-CN" altLang="zh-CN" sz="2600" b="1">
                <a:latin typeface="Times New Roman" pitchFamily="18" charset="0"/>
              </a:rPr>
              <a:t>    </a:t>
            </a:r>
            <a:r>
              <a:rPr lang="zh-CN" altLang="zh-CN" sz="2600" b="1" i="1">
                <a:latin typeface="Times New Roman" pitchFamily="18" charset="0"/>
              </a:rPr>
              <a:t>Holly’s best friend, Pete, likes to do the </a:t>
            </a:r>
          </a:p>
          <a:p>
            <a:pPr>
              <a:spcBef>
                <a:spcPct val="30000"/>
              </a:spcBef>
            </a:pPr>
            <a:r>
              <a:rPr lang="zh-CN" altLang="zh-CN" sz="2600" b="1" i="1">
                <a:latin typeface="Times New Roman" pitchFamily="18" charset="0"/>
              </a:rPr>
              <a:t>same things as she does. And they are both</a:t>
            </a:r>
          </a:p>
          <a:p>
            <a:pPr>
              <a:spcBef>
                <a:spcPct val="30000"/>
              </a:spcBef>
            </a:pPr>
            <a:r>
              <a:rPr lang="zh-CN" altLang="zh-CN" sz="2600" b="1" i="1">
                <a:latin typeface="Times New Roman" pitchFamily="18" charset="0"/>
              </a:rPr>
              <a:t>pretty outgoing. Pete is funnier and wilder </a:t>
            </a:r>
          </a:p>
          <a:p>
            <a:pPr>
              <a:spcBef>
                <a:spcPct val="30000"/>
              </a:spcBef>
            </a:pPr>
            <a:r>
              <a:rPr lang="zh-CN" altLang="zh-CN" sz="2600" b="1" i="1">
                <a:latin typeface="Times New Roman" pitchFamily="18" charset="0"/>
              </a:rPr>
              <a:t>than Holly is. Maria and her best friend look </a:t>
            </a:r>
          </a:p>
          <a:p>
            <a:pPr>
              <a:spcBef>
                <a:spcPct val="30000"/>
              </a:spcBef>
            </a:pPr>
            <a:r>
              <a:rPr lang="zh-CN" altLang="zh-CN" sz="2600" b="1" i="1">
                <a:latin typeface="Times New Roman" pitchFamily="18" charset="0"/>
              </a:rPr>
              <a:t>alike. They are both tall. They both have </a:t>
            </a:r>
          </a:p>
          <a:p>
            <a:pPr>
              <a:spcBef>
                <a:spcPct val="30000"/>
              </a:spcBef>
            </a:pPr>
            <a:r>
              <a:rPr lang="zh-CN" altLang="zh-CN" sz="2600" b="1" i="1">
                <a:latin typeface="Times New Roman" pitchFamily="18" charset="0"/>
              </a:rPr>
              <a:t>long, curly hair. But Maria’s friend is much </a:t>
            </a:r>
          </a:p>
          <a:p>
            <a:pPr>
              <a:spcBef>
                <a:spcPct val="30000"/>
              </a:spcBef>
            </a:pPr>
            <a:r>
              <a:rPr lang="zh-CN" altLang="zh-CN" sz="2600" b="1" i="1">
                <a:latin typeface="Times New Roman" pitchFamily="18" charset="0"/>
              </a:rPr>
              <a:t>quieter and smarter than she is.</a:t>
            </a:r>
          </a:p>
        </p:txBody>
      </p:sp>
      <p:sp>
        <p:nvSpPr>
          <p:cNvPr id="23555" name="Text Box 3"/>
          <p:cNvSpPr txBox="1">
            <a:spLocks noChangeArrowheads="1"/>
          </p:cNvSpPr>
          <p:nvPr/>
        </p:nvSpPr>
        <p:spPr bwMode="auto">
          <a:xfrm>
            <a:off x="261938" y="366713"/>
            <a:ext cx="6407150" cy="935037"/>
          </a:xfrm>
          <a:prstGeom prst="rect">
            <a:avLst/>
          </a:prstGeom>
          <a:solidFill>
            <a:srgbClr val="78FB3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zh-CN" b="1">
                <a:solidFill>
                  <a:srgbClr val="FF0000"/>
                </a:solidFill>
              </a:rPr>
              <a:t>3b.</a:t>
            </a:r>
            <a:r>
              <a:rPr lang="zh-CN" altLang="zh-CN" b="1">
                <a:solidFill>
                  <a:srgbClr val="0000CC"/>
                </a:solidFill>
              </a:rPr>
              <a:t>Write about Holly,Maria and their</a:t>
            </a:r>
          </a:p>
          <a:p>
            <a:r>
              <a:rPr lang="zh-CN" altLang="zh-CN" b="1">
                <a:solidFill>
                  <a:srgbClr val="0000CC"/>
                </a:solidFill>
              </a:rPr>
              <a:t>best friends.</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wipe(left)">
                                      <p:cBhvr>
                                        <p:cTn id="7" dur="500"/>
                                        <p:tgtEl>
                                          <p:spTgt spid="23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bldLvl="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body" idx="1"/>
          </p:nvPr>
        </p:nvSpPr>
        <p:spPr>
          <a:xfrm>
            <a:off x="333375" y="1590675"/>
            <a:ext cx="6256338" cy="3600450"/>
          </a:xfrm>
          <a:solidFill>
            <a:srgbClr val="78FB37"/>
          </a:solidFill>
        </p:spPr>
        <p:txBody>
          <a:bodyPr wrap="none"/>
          <a:lstStyle/>
          <a:p>
            <a:pPr marL="476250" indent="-476250">
              <a:lnSpc>
                <a:spcPct val="130000"/>
              </a:lnSpc>
              <a:spcBef>
                <a:spcPct val="0"/>
              </a:spcBef>
              <a:buFontTx/>
              <a:buNone/>
            </a:pPr>
            <a:r>
              <a:rPr lang="zh-CN" altLang="zh-CN" sz="3200" b="1">
                <a:latin typeface="Times New Roman" pitchFamily="18" charset="0"/>
              </a:rPr>
              <a:t>1. I think a good friend </a:t>
            </a:r>
            <a:r>
              <a:rPr lang="zh-CN" altLang="zh-CN" sz="3200" b="1">
                <a:solidFill>
                  <a:srgbClr val="FF0000"/>
                </a:solidFill>
                <a:latin typeface="Times New Roman" pitchFamily="18" charset="0"/>
              </a:rPr>
              <a:t>makes</a:t>
            </a:r>
            <a:r>
              <a:rPr lang="zh-CN" altLang="zh-CN" sz="3200" b="1">
                <a:latin typeface="Times New Roman" pitchFamily="18" charset="0"/>
              </a:rPr>
              <a:t> me </a:t>
            </a:r>
          </a:p>
          <a:p>
            <a:pPr marL="476250" indent="-476250">
              <a:lnSpc>
                <a:spcPct val="130000"/>
              </a:lnSpc>
              <a:spcBef>
                <a:spcPct val="0"/>
              </a:spcBef>
              <a:buFontTx/>
              <a:buNone/>
            </a:pPr>
            <a:r>
              <a:rPr lang="zh-CN" altLang="zh-CN" sz="3200" b="1">
                <a:latin typeface="Times New Roman" pitchFamily="18" charset="0"/>
              </a:rPr>
              <a:t>laugh. </a:t>
            </a:r>
          </a:p>
          <a:p>
            <a:pPr marL="476250" indent="-476250">
              <a:lnSpc>
                <a:spcPct val="130000"/>
              </a:lnSpc>
              <a:spcBef>
                <a:spcPct val="0"/>
              </a:spcBef>
              <a:buFontTx/>
              <a:buNone/>
            </a:pPr>
            <a:r>
              <a:rPr lang="zh-CN" altLang="zh-CN" sz="3200" b="1">
                <a:solidFill>
                  <a:srgbClr val="FF0000"/>
                </a:solidFill>
                <a:latin typeface="Times New Roman" pitchFamily="18" charset="0"/>
              </a:rPr>
              <a:t>    make sb. do sth. </a:t>
            </a:r>
          </a:p>
          <a:p>
            <a:pPr marL="476250" indent="-476250">
              <a:lnSpc>
                <a:spcPct val="130000"/>
              </a:lnSpc>
              <a:spcBef>
                <a:spcPct val="0"/>
              </a:spcBef>
              <a:buFontTx/>
              <a:buNone/>
            </a:pPr>
            <a:r>
              <a:rPr lang="zh-CN" altLang="zh-CN" sz="3200" b="1">
                <a:latin typeface="Times New Roman" pitchFamily="18" charset="0"/>
              </a:rPr>
              <a:t>    </a:t>
            </a:r>
            <a:r>
              <a:rPr lang="zh-CN" sz="3200" b="1">
                <a:latin typeface="Times New Roman" pitchFamily="18" charset="0"/>
              </a:rPr>
              <a:t>让</a:t>
            </a:r>
            <a:r>
              <a:rPr lang="zh-CN" altLang="zh-CN" sz="3200" b="1">
                <a:latin typeface="Times New Roman" pitchFamily="18" charset="0"/>
              </a:rPr>
              <a:t>(</a:t>
            </a:r>
            <a:r>
              <a:rPr lang="zh-CN" sz="3200" b="1">
                <a:latin typeface="Times New Roman" pitchFamily="18" charset="0"/>
              </a:rPr>
              <a:t>使</a:t>
            </a:r>
            <a:r>
              <a:rPr lang="zh-CN" altLang="zh-CN" sz="3200" b="1">
                <a:latin typeface="Times New Roman" pitchFamily="18" charset="0"/>
              </a:rPr>
              <a:t>)</a:t>
            </a:r>
            <a:r>
              <a:rPr lang="zh-CN" sz="3200" b="1">
                <a:latin typeface="Times New Roman" pitchFamily="18" charset="0"/>
              </a:rPr>
              <a:t>某人做某事</a:t>
            </a:r>
          </a:p>
          <a:p>
            <a:pPr marL="476250" indent="-476250">
              <a:lnSpc>
                <a:spcPct val="130000"/>
              </a:lnSpc>
              <a:spcBef>
                <a:spcPct val="0"/>
              </a:spcBef>
              <a:buFontTx/>
              <a:buNone/>
            </a:pPr>
            <a:r>
              <a:rPr lang="zh-CN" sz="3200" b="1">
                <a:latin typeface="Times New Roman" pitchFamily="18" charset="0"/>
              </a:rPr>
              <a:t>    </a:t>
            </a:r>
            <a:r>
              <a:rPr lang="zh-CN" altLang="zh-CN" sz="3200" b="1">
                <a:latin typeface="Times New Roman" pitchFamily="18" charset="0"/>
              </a:rPr>
              <a:t>(make</a:t>
            </a:r>
            <a:r>
              <a:rPr lang="zh-CN" sz="3200" b="1">
                <a:latin typeface="Times New Roman" pitchFamily="18" charset="0"/>
              </a:rPr>
              <a:t>后跟不带</a:t>
            </a:r>
            <a:r>
              <a:rPr lang="zh-CN" altLang="zh-CN" sz="3200" b="1">
                <a:latin typeface="Times New Roman" pitchFamily="18" charset="0"/>
              </a:rPr>
              <a:t>to</a:t>
            </a:r>
            <a:r>
              <a:rPr lang="zh-CN" sz="3200" b="1">
                <a:latin typeface="Times New Roman" pitchFamily="18" charset="0"/>
              </a:rPr>
              <a:t>的不定式</a:t>
            </a:r>
            <a:r>
              <a:rPr lang="zh-CN" altLang="zh-CN" sz="3200" b="1">
                <a:latin typeface="Times New Roman" pitchFamily="18" charset="0"/>
              </a:rPr>
              <a:t>)</a:t>
            </a:r>
          </a:p>
          <a:p>
            <a:pPr marL="476250" indent="-476250">
              <a:buFontTx/>
              <a:buNone/>
            </a:pPr>
            <a:endParaRPr lang="zh-CN" altLang="zh-CN" sz="3200" b="1">
              <a:latin typeface="Times New Roman" pitchFamily="18" charset="0"/>
            </a:endParaRPr>
          </a:p>
        </p:txBody>
      </p:sp>
      <p:sp>
        <p:nvSpPr>
          <p:cNvPr id="24579" name="Text Box 3"/>
          <p:cNvSpPr txBox="1">
            <a:spLocks noChangeArrowheads="1"/>
          </p:cNvSpPr>
          <p:nvPr/>
        </p:nvSpPr>
        <p:spPr bwMode="auto">
          <a:xfrm>
            <a:off x="1701800" y="727075"/>
            <a:ext cx="33115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spcBef>
                <a:spcPct val="50000"/>
              </a:spcBef>
            </a:pPr>
            <a:r>
              <a:rPr lang="zh-CN" altLang="zh-CN" sz="3600" b="1">
                <a:solidFill>
                  <a:srgbClr val="0000CC"/>
                </a:solidFill>
                <a:latin typeface="RockoUltraFLF" charset="0"/>
              </a:rPr>
              <a:t>Explanation </a:t>
            </a:r>
          </a:p>
        </p:txBody>
      </p:sp>
    </p:spTree>
  </p:cSld>
  <p:clrMapOvr>
    <a:masterClrMapping/>
  </p:clrMapOvr>
  <p:transition>
    <p:split orient="vert"/>
  </p:transition>
</p:sld>
</file>

<file path=ppt/slides/slide23.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body" idx="1"/>
          </p:nvPr>
        </p:nvSpPr>
        <p:spPr>
          <a:xfrm>
            <a:off x="263525" y="655638"/>
            <a:ext cx="6407150" cy="4608512"/>
          </a:xfrm>
          <a:solidFill>
            <a:srgbClr val="78FB37"/>
          </a:solidFill>
        </p:spPr>
        <p:txBody>
          <a:bodyPr wrap="none"/>
          <a:lstStyle/>
          <a:p>
            <a:pPr>
              <a:lnSpc>
                <a:spcPct val="120000"/>
              </a:lnSpc>
              <a:spcBef>
                <a:spcPct val="0"/>
              </a:spcBef>
              <a:buFontTx/>
              <a:buNone/>
            </a:pPr>
            <a:r>
              <a:rPr lang="zh-CN" altLang="zh-CN" sz="2900" b="1">
                <a:latin typeface="Times New Roman" pitchFamily="18" charset="0"/>
              </a:rPr>
              <a:t>eg. His words </a:t>
            </a:r>
            <a:r>
              <a:rPr lang="zh-CN" altLang="zh-CN" sz="2900" b="1">
                <a:solidFill>
                  <a:srgbClr val="FF0000"/>
                </a:solidFill>
                <a:latin typeface="Times New Roman" pitchFamily="18" charset="0"/>
              </a:rPr>
              <a:t>made</a:t>
            </a:r>
            <a:r>
              <a:rPr lang="zh-CN" altLang="zh-CN" sz="2900" b="1">
                <a:latin typeface="Times New Roman" pitchFamily="18" charset="0"/>
              </a:rPr>
              <a:t> us feel so exciting. </a:t>
            </a:r>
          </a:p>
          <a:p>
            <a:pPr>
              <a:lnSpc>
                <a:spcPct val="120000"/>
              </a:lnSpc>
              <a:spcBef>
                <a:spcPct val="0"/>
              </a:spcBef>
              <a:buFontTx/>
              <a:buNone/>
            </a:pPr>
            <a:r>
              <a:rPr lang="zh-CN" altLang="zh-CN" sz="2900" b="1">
                <a:latin typeface="Times New Roman" pitchFamily="18" charset="0"/>
              </a:rPr>
              <a:t>The boss </a:t>
            </a:r>
            <a:r>
              <a:rPr lang="zh-CN" altLang="zh-CN" sz="2900" b="1">
                <a:solidFill>
                  <a:srgbClr val="FF0000"/>
                </a:solidFill>
                <a:latin typeface="Times New Roman" pitchFamily="18" charset="0"/>
              </a:rPr>
              <a:t>made</a:t>
            </a:r>
            <a:r>
              <a:rPr lang="zh-CN" altLang="zh-CN" sz="2900" b="1">
                <a:latin typeface="Times New Roman" pitchFamily="18" charset="0"/>
              </a:rPr>
              <a:t> the workers work all </a:t>
            </a:r>
          </a:p>
          <a:p>
            <a:pPr>
              <a:lnSpc>
                <a:spcPct val="120000"/>
              </a:lnSpc>
              <a:spcBef>
                <a:spcPct val="0"/>
              </a:spcBef>
              <a:buFontTx/>
              <a:buNone/>
            </a:pPr>
            <a:r>
              <a:rPr lang="zh-CN" altLang="zh-CN" sz="2900" b="1">
                <a:latin typeface="Times New Roman" pitchFamily="18" charset="0"/>
              </a:rPr>
              <a:t>day and all night. </a:t>
            </a:r>
          </a:p>
          <a:p>
            <a:pPr>
              <a:lnSpc>
                <a:spcPct val="120000"/>
              </a:lnSpc>
              <a:spcBef>
                <a:spcPct val="0"/>
              </a:spcBef>
              <a:buFontTx/>
              <a:buNone/>
            </a:pPr>
            <a:r>
              <a:rPr lang="zh-CN" altLang="zh-CN" sz="2900" b="1">
                <a:latin typeface="Times New Roman" pitchFamily="18" charset="0"/>
              </a:rPr>
              <a:t>2. She’s a good </a:t>
            </a:r>
            <a:r>
              <a:rPr lang="zh-CN" altLang="zh-CN" sz="2900" b="1">
                <a:solidFill>
                  <a:srgbClr val="FF0000"/>
                </a:solidFill>
                <a:latin typeface="Times New Roman" pitchFamily="18" charset="0"/>
              </a:rPr>
              <a:t>listener</a:t>
            </a:r>
            <a:r>
              <a:rPr lang="zh-CN" altLang="zh-CN" sz="2900" b="1">
                <a:latin typeface="Times New Roman" pitchFamily="18" charset="0"/>
              </a:rPr>
              <a:t>, and she </a:t>
            </a:r>
            <a:r>
              <a:rPr lang="zh-CN" altLang="zh-CN" sz="2900" b="1">
                <a:solidFill>
                  <a:srgbClr val="FF0000"/>
                </a:solidFill>
                <a:latin typeface="Times New Roman" pitchFamily="18" charset="0"/>
              </a:rPr>
              <a:t>keeps   </a:t>
            </a:r>
          </a:p>
          <a:p>
            <a:pPr>
              <a:lnSpc>
                <a:spcPct val="120000"/>
              </a:lnSpc>
              <a:spcBef>
                <a:spcPct val="0"/>
              </a:spcBef>
              <a:buFontTx/>
              <a:buNone/>
            </a:pPr>
            <a:r>
              <a:rPr lang="zh-CN" altLang="zh-CN" sz="2900" b="1">
                <a:solidFill>
                  <a:srgbClr val="FF0000"/>
                </a:solidFill>
                <a:latin typeface="Times New Roman" pitchFamily="18" charset="0"/>
              </a:rPr>
              <a:t>secrets</a:t>
            </a:r>
            <a:r>
              <a:rPr lang="zh-CN" altLang="zh-CN" sz="2900" b="1">
                <a:latin typeface="Times New Roman" pitchFamily="18" charset="0"/>
              </a:rPr>
              <a:t>. </a:t>
            </a:r>
          </a:p>
          <a:p>
            <a:pPr>
              <a:lnSpc>
                <a:spcPct val="120000"/>
              </a:lnSpc>
              <a:spcBef>
                <a:spcPct val="0"/>
              </a:spcBef>
              <a:buFontTx/>
              <a:buNone/>
            </a:pPr>
            <a:r>
              <a:rPr lang="zh-CN" sz="2900" b="1">
                <a:solidFill>
                  <a:srgbClr val="0000CC"/>
                </a:solidFill>
                <a:latin typeface="Times New Roman" pitchFamily="18" charset="0"/>
              </a:rPr>
              <a:t>听者</a:t>
            </a:r>
            <a:r>
              <a:rPr lang="zh-CN" altLang="zh-CN" sz="2900" b="1">
                <a:solidFill>
                  <a:srgbClr val="0000CC"/>
                </a:solidFill>
                <a:latin typeface="Times New Roman" pitchFamily="18" charset="0"/>
              </a:rPr>
              <a:t>listener, </a:t>
            </a:r>
            <a:r>
              <a:rPr lang="zh-CN" sz="2900" b="1">
                <a:solidFill>
                  <a:srgbClr val="0000CC"/>
                </a:solidFill>
                <a:latin typeface="Times New Roman" pitchFamily="18" charset="0"/>
              </a:rPr>
              <a:t>说话者</a:t>
            </a:r>
            <a:r>
              <a:rPr lang="zh-CN" altLang="zh-CN" sz="2900" b="1">
                <a:solidFill>
                  <a:srgbClr val="0000CC"/>
                </a:solidFill>
                <a:latin typeface="Times New Roman" pitchFamily="18" charset="0"/>
              </a:rPr>
              <a:t>speaker</a:t>
            </a:r>
          </a:p>
          <a:p>
            <a:pPr>
              <a:lnSpc>
                <a:spcPct val="120000"/>
              </a:lnSpc>
              <a:spcBef>
                <a:spcPct val="0"/>
              </a:spcBef>
              <a:buFontTx/>
              <a:buNone/>
            </a:pPr>
            <a:r>
              <a:rPr lang="zh-CN" altLang="zh-CN" sz="2900" b="1">
                <a:solidFill>
                  <a:srgbClr val="0000CC"/>
                </a:solidFill>
                <a:latin typeface="Times New Roman" pitchFamily="18" charset="0"/>
              </a:rPr>
              <a:t>keep a secret </a:t>
            </a:r>
            <a:r>
              <a:rPr lang="zh-CN" sz="2900" b="1">
                <a:solidFill>
                  <a:srgbClr val="0000CC"/>
                </a:solidFill>
                <a:latin typeface="Times New Roman" pitchFamily="18" charset="0"/>
              </a:rPr>
              <a:t>保密</a:t>
            </a:r>
          </a:p>
          <a:p>
            <a:pPr>
              <a:buFontTx/>
              <a:buNone/>
            </a:pPr>
            <a:endParaRPr lang="zh-CN" altLang="zh-CN" sz="2900" b="1">
              <a:solidFill>
                <a:srgbClr val="0000CC"/>
              </a:solidFill>
              <a:latin typeface="Times New Roman" pitchFamily="18" charset="0"/>
            </a:endParaRPr>
          </a:p>
        </p:txBody>
      </p:sp>
    </p:spTree>
  </p:cSld>
  <p:clrMapOvr>
    <a:masterClrMapping/>
  </p:clrMapOvr>
  <p:transition>
    <p:split orient="vert"/>
  </p:transition>
</p:sld>
</file>

<file path=ppt/slides/slide24.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body" idx="1"/>
          </p:nvPr>
        </p:nvSpPr>
        <p:spPr>
          <a:xfrm>
            <a:off x="334963" y="800100"/>
            <a:ext cx="6173787" cy="3816350"/>
          </a:xfrm>
          <a:solidFill>
            <a:srgbClr val="78FB37"/>
          </a:solidFill>
        </p:spPr>
        <p:txBody>
          <a:bodyPr wrap="none"/>
          <a:lstStyle/>
          <a:p>
            <a:pPr>
              <a:lnSpc>
                <a:spcPct val="130000"/>
              </a:lnSpc>
              <a:spcBef>
                <a:spcPct val="0"/>
              </a:spcBef>
              <a:buFontTx/>
              <a:buNone/>
            </a:pPr>
            <a:r>
              <a:rPr lang="zh-CN" altLang="zh-CN" sz="2900" b="1">
                <a:latin typeface="Times New Roman" pitchFamily="18" charset="0"/>
              </a:rPr>
              <a:t>3. Is she </a:t>
            </a:r>
            <a:r>
              <a:rPr lang="zh-CN" altLang="zh-CN" sz="2900" b="1">
                <a:solidFill>
                  <a:srgbClr val="FF0000"/>
                </a:solidFill>
                <a:latin typeface="Times New Roman" pitchFamily="18" charset="0"/>
              </a:rPr>
              <a:t>a lot</a:t>
            </a:r>
            <a:r>
              <a:rPr lang="zh-CN" altLang="zh-CN" sz="2900" b="1">
                <a:latin typeface="Times New Roman" pitchFamily="18" charset="0"/>
              </a:rPr>
              <a:t> </a:t>
            </a:r>
            <a:r>
              <a:rPr lang="zh-CN" altLang="zh-CN" sz="2900" b="1">
                <a:solidFill>
                  <a:srgbClr val="FF0000"/>
                </a:solidFill>
                <a:latin typeface="Times New Roman" pitchFamily="18" charset="0"/>
              </a:rPr>
              <a:t>like</a:t>
            </a:r>
            <a:r>
              <a:rPr lang="zh-CN" altLang="zh-CN" sz="2900" b="1">
                <a:latin typeface="Times New Roman" pitchFamily="18" charset="0"/>
              </a:rPr>
              <a:t> you?</a:t>
            </a:r>
          </a:p>
          <a:p>
            <a:pPr>
              <a:lnSpc>
                <a:spcPct val="130000"/>
              </a:lnSpc>
              <a:spcBef>
                <a:spcPct val="0"/>
              </a:spcBef>
              <a:buFontTx/>
              <a:buNone/>
            </a:pPr>
            <a:r>
              <a:rPr lang="zh-CN" altLang="zh-CN" sz="2900" b="1">
                <a:latin typeface="Times New Roman" pitchFamily="18" charset="0"/>
              </a:rPr>
              <a:t>    = Is she like you very much? </a:t>
            </a:r>
          </a:p>
          <a:p>
            <a:pPr>
              <a:lnSpc>
                <a:spcPct val="130000"/>
              </a:lnSpc>
              <a:spcBef>
                <a:spcPct val="0"/>
              </a:spcBef>
              <a:buFontTx/>
              <a:buNone/>
            </a:pPr>
            <a:r>
              <a:rPr lang="zh-CN" altLang="zh-CN" sz="2900" b="1">
                <a:latin typeface="Times New Roman" pitchFamily="18" charset="0"/>
              </a:rPr>
              <a:t>1) </a:t>
            </a:r>
            <a:r>
              <a:rPr lang="zh-CN" altLang="zh-CN" sz="2900" b="1">
                <a:solidFill>
                  <a:srgbClr val="FF0000"/>
                </a:solidFill>
                <a:latin typeface="Times New Roman" pitchFamily="18" charset="0"/>
              </a:rPr>
              <a:t>a lot</a:t>
            </a:r>
            <a:r>
              <a:rPr lang="zh-CN" altLang="zh-CN" sz="2900" b="1">
                <a:latin typeface="Times New Roman" pitchFamily="18" charset="0"/>
              </a:rPr>
              <a:t> </a:t>
            </a:r>
            <a:r>
              <a:rPr lang="zh-CN" sz="2900" b="1">
                <a:solidFill>
                  <a:srgbClr val="0000CC"/>
                </a:solidFill>
                <a:latin typeface="Times New Roman" pitchFamily="18" charset="0"/>
              </a:rPr>
              <a:t>表程度</a:t>
            </a:r>
            <a:r>
              <a:rPr lang="zh-CN" altLang="zh-CN" sz="2900" b="1">
                <a:solidFill>
                  <a:srgbClr val="0000CC"/>
                </a:solidFill>
                <a:latin typeface="Times New Roman" pitchFamily="18" charset="0"/>
              </a:rPr>
              <a:t>, </a:t>
            </a:r>
            <a:r>
              <a:rPr lang="zh-CN" sz="2900" b="1">
                <a:solidFill>
                  <a:srgbClr val="0000CC"/>
                </a:solidFill>
                <a:latin typeface="Times New Roman" pitchFamily="18" charset="0"/>
              </a:rPr>
              <a:t>相当于</a:t>
            </a:r>
            <a:r>
              <a:rPr lang="zh-CN" altLang="zh-CN" sz="2900" b="1">
                <a:solidFill>
                  <a:srgbClr val="0000CC"/>
                </a:solidFill>
                <a:latin typeface="Times New Roman" pitchFamily="18" charset="0"/>
              </a:rPr>
              <a:t>very  </a:t>
            </a:r>
          </a:p>
          <a:p>
            <a:pPr>
              <a:lnSpc>
                <a:spcPct val="130000"/>
              </a:lnSpc>
              <a:spcBef>
                <a:spcPct val="0"/>
              </a:spcBef>
              <a:buFontTx/>
              <a:buNone/>
            </a:pPr>
            <a:r>
              <a:rPr lang="zh-CN" altLang="zh-CN" sz="2900" b="1">
                <a:solidFill>
                  <a:srgbClr val="0000CC"/>
                </a:solidFill>
                <a:latin typeface="Times New Roman" pitchFamily="18" charset="0"/>
              </a:rPr>
              <a:t>    much, </a:t>
            </a:r>
            <a:r>
              <a:rPr lang="zh-CN" sz="2900" b="1">
                <a:solidFill>
                  <a:srgbClr val="0000CC"/>
                </a:solidFill>
                <a:latin typeface="Times New Roman" pitchFamily="18" charset="0"/>
              </a:rPr>
              <a:t>但位置不同。</a:t>
            </a:r>
          </a:p>
          <a:p>
            <a:pPr>
              <a:lnSpc>
                <a:spcPct val="130000"/>
              </a:lnSpc>
              <a:spcBef>
                <a:spcPct val="0"/>
              </a:spcBef>
              <a:buFontTx/>
              <a:buNone/>
            </a:pPr>
            <a:r>
              <a:rPr lang="zh-CN" altLang="zh-CN" sz="2900" b="1">
                <a:latin typeface="Times New Roman" pitchFamily="18" charset="0"/>
              </a:rPr>
              <a:t>2) </a:t>
            </a:r>
            <a:r>
              <a:rPr lang="zh-CN" altLang="zh-CN" sz="2900" b="1">
                <a:solidFill>
                  <a:srgbClr val="FF0000"/>
                </a:solidFill>
                <a:latin typeface="Times New Roman" pitchFamily="18" charset="0"/>
              </a:rPr>
              <a:t>be like</a:t>
            </a:r>
            <a:r>
              <a:rPr lang="zh-CN" altLang="zh-CN" sz="2900" b="1">
                <a:latin typeface="Times New Roman" pitchFamily="18" charset="0"/>
              </a:rPr>
              <a:t> </a:t>
            </a:r>
            <a:r>
              <a:rPr lang="zh-CN" sz="2900" b="1">
                <a:solidFill>
                  <a:srgbClr val="0000CC"/>
                </a:solidFill>
                <a:latin typeface="Times New Roman" pitchFamily="18" charset="0"/>
              </a:rPr>
              <a:t>像</a:t>
            </a:r>
            <a:r>
              <a:rPr lang="zh-CN" altLang="zh-CN" sz="2900" b="1">
                <a:solidFill>
                  <a:srgbClr val="0000CC"/>
                </a:solidFill>
                <a:latin typeface="宋体"/>
              </a:rPr>
              <a:t>……</a:t>
            </a:r>
            <a:r>
              <a:rPr lang="zh-CN" altLang="zh-CN" sz="2900" b="1">
                <a:solidFill>
                  <a:srgbClr val="0000CC"/>
                </a:solidFill>
                <a:latin typeface="Times New Roman" pitchFamily="18" charset="0"/>
              </a:rPr>
              <a:t>, like</a:t>
            </a:r>
            <a:r>
              <a:rPr lang="zh-CN" sz="2900" b="1">
                <a:solidFill>
                  <a:srgbClr val="0000CC"/>
                </a:solidFill>
                <a:latin typeface="Times New Roman" pitchFamily="18" charset="0"/>
              </a:rPr>
              <a:t>为介词。</a:t>
            </a:r>
          </a:p>
          <a:p>
            <a:pPr>
              <a:buFontTx/>
              <a:buNone/>
            </a:pPr>
            <a:endParaRPr lang="zh-CN" altLang="zh-CN" sz="2900" b="1">
              <a:solidFill>
                <a:srgbClr val="0000CC"/>
              </a:solidFill>
              <a:latin typeface="Times New Roman" pitchFamily="18" charset="0"/>
            </a:endParaRPr>
          </a:p>
        </p:txBody>
      </p:sp>
    </p:spTree>
  </p:cSld>
  <p:clrMapOvr>
    <a:masterClrMapping/>
  </p:clrMapOvr>
  <p:transition>
    <p:split orient="vert"/>
  </p:transition>
</p:sld>
</file>

<file path=ppt/slides/slide25.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body" idx="1"/>
          </p:nvPr>
        </p:nvSpPr>
        <p:spPr>
          <a:xfrm>
            <a:off x="342900" y="942975"/>
            <a:ext cx="6173788" cy="2592388"/>
          </a:xfrm>
          <a:solidFill>
            <a:srgbClr val="78FB37"/>
          </a:solidFill>
        </p:spPr>
        <p:txBody>
          <a:bodyPr/>
          <a:lstStyle/>
          <a:p>
            <a:pPr>
              <a:lnSpc>
                <a:spcPct val="130000"/>
              </a:lnSpc>
              <a:spcBef>
                <a:spcPct val="0"/>
              </a:spcBef>
              <a:buFontTx/>
              <a:buNone/>
            </a:pPr>
            <a:r>
              <a:rPr lang="zh-CN" altLang="zh-CN" sz="2800" b="1">
                <a:latin typeface="Times New Roman" pitchFamily="18" charset="0"/>
              </a:rPr>
              <a:t>4.   primary school     </a:t>
            </a:r>
            <a:r>
              <a:rPr lang="zh-CN" sz="2800" b="1">
                <a:solidFill>
                  <a:srgbClr val="0000CC"/>
                </a:solidFill>
                <a:latin typeface="Times New Roman" pitchFamily="18" charset="0"/>
              </a:rPr>
              <a:t>小学</a:t>
            </a:r>
            <a:r>
              <a:rPr lang="zh-CN" sz="2800" b="1">
                <a:latin typeface="Times New Roman" pitchFamily="18" charset="0"/>
              </a:rPr>
              <a:t>   </a:t>
            </a:r>
          </a:p>
          <a:p>
            <a:pPr>
              <a:lnSpc>
                <a:spcPct val="130000"/>
              </a:lnSpc>
              <a:spcBef>
                <a:spcPct val="0"/>
              </a:spcBef>
              <a:buFontTx/>
              <a:buNone/>
            </a:pPr>
            <a:r>
              <a:rPr lang="zh-CN" sz="2800" b="1">
                <a:latin typeface="Times New Roman" pitchFamily="18" charset="0"/>
              </a:rPr>
              <a:t>      </a:t>
            </a:r>
            <a:r>
              <a:rPr lang="zh-CN" altLang="zh-CN" sz="2800" b="1">
                <a:latin typeface="Times New Roman" pitchFamily="18" charset="0"/>
              </a:rPr>
              <a:t>secondary school  </a:t>
            </a:r>
            <a:r>
              <a:rPr lang="zh-CN" sz="2800" b="1">
                <a:solidFill>
                  <a:srgbClr val="0000CC"/>
                </a:solidFill>
                <a:latin typeface="Times New Roman" pitchFamily="18" charset="0"/>
              </a:rPr>
              <a:t>中学</a:t>
            </a:r>
            <a:r>
              <a:rPr lang="zh-CN" sz="2800" b="1">
                <a:latin typeface="Times New Roman" pitchFamily="18" charset="0"/>
              </a:rPr>
              <a:t>  </a:t>
            </a:r>
          </a:p>
          <a:p>
            <a:pPr>
              <a:lnSpc>
                <a:spcPct val="130000"/>
              </a:lnSpc>
              <a:spcBef>
                <a:spcPct val="0"/>
              </a:spcBef>
              <a:buFontTx/>
              <a:buNone/>
            </a:pPr>
            <a:r>
              <a:rPr lang="zh-CN" sz="2800" b="1">
                <a:latin typeface="Times New Roman" pitchFamily="18" charset="0"/>
              </a:rPr>
              <a:t>      </a:t>
            </a:r>
            <a:r>
              <a:rPr lang="zh-CN" altLang="zh-CN" sz="2800" b="1">
                <a:latin typeface="Times New Roman" pitchFamily="18" charset="0"/>
              </a:rPr>
              <a:t>high school           </a:t>
            </a:r>
            <a:r>
              <a:rPr lang="zh-CN" sz="2800" b="1">
                <a:solidFill>
                  <a:srgbClr val="0000CC"/>
                </a:solidFill>
                <a:latin typeface="Times New Roman" pitchFamily="18" charset="0"/>
              </a:rPr>
              <a:t>（美）中学</a:t>
            </a:r>
            <a:r>
              <a:rPr lang="zh-CN" sz="2800" b="1">
                <a:latin typeface="Times New Roman" pitchFamily="18" charset="0"/>
              </a:rPr>
              <a:t>  </a:t>
            </a:r>
          </a:p>
          <a:p>
            <a:pPr>
              <a:lnSpc>
                <a:spcPct val="130000"/>
              </a:lnSpc>
              <a:spcBef>
                <a:spcPct val="0"/>
              </a:spcBef>
              <a:buFontTx/>
              <a:buNone/>
            </a:pPr>
            <a:r>
              <a:rPr lang="zh-CN" sz="2800" b="1">
                <a:latin typeface="Times New Roman" pitchFamily="18" charset="0"/>
              </a:rPr>
              <a:t>      </a:t>
            </a:r>
            <a:r>
              <a:rPr lang="zh-CN" altLang="zh-CN" sz="2800" b="1">
                <a:latin typeface="Times New Roman" pitchFamily="18" charset="0"/>
              </a:rPr>
              <a:t>middle school        </a:t>
            </a:r>
            <a:r>
              <a:rPr lang="zh-CN" sz="2800" b="1">
                <a:solidFill>
                  <a:srgbClr val="0000CC"/>
                </a:solidFill>
                <a:latin typeface="Times New Roman" pitchFamily="18" charset="0"/>
              </a:rPr>
              <a:t>中学</a:t>
            </a:r>
          </a:p>
          <a:p>
            <a:pPr>
              <a:buFontTx/>
              <a:buNone/>
            </a:pPr>
            <a:endParaRPr lang="zh-CN" altLang="zh-CN" sz="2800" b="1">
              <a:solidFill>
                <a:srgbClr val="0000CC"/>
              </a:solidFill>
              <a:latin typeface="Times New Roman" pitchFamily="18" charset="0"/>
            </a:endParaRPr>
          </a:p>
        </p:txBody>
      </p:sp>
    </p:spTree>
  </p:cSld>
  <p:clrMapOvr>
    <a:masterClrMapping/>
  </p:clrMapOvr>
  <p:transition>
    <p:split orient="vert"/>
  </p:transition>
</p:sld>
</file>

<file path=ppt/slides/slide26.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61938" y="366713"/>
            <a:ext cx="2951162" cy="914400"/>
          </a:xfrm>
        </p:spPr>
        <p:txBody>
          <a:bodyPr/>
          <a:lstStyle/>
          <a:p>
            <a:pPr algn="l"/>
            <a:r>
              <a:rPr lang="zh-CN" b="1">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a typeface="黑体" pitchFamily="49" charset="-122"/>
              </a:rPr>
              <a:t>一、句型转换</a:t>
            </a:r>
          </a:p>
        </p:txBody>
      </p:sp>
      <p:sp>
        <p:nvSpPr>
          <p:cNvPr id="28675" name="Rectangle 3"/>
          <p:cNvSpPr>
            <a:spLocks noGrp="1" noChangeArrowheads="1"/>
          </p:cNvSpPr>
          <p:nvPr>
            <p:ph type="body" idx="1"/>
          </p:nvPr>
        </p:nvSpPr>
        <p:spPr>
          <a:xfrm>
            <a:off x="333375" y="1231900"/>
            <a:ext cx="6175375" cy="3527425"/>
          </a:xfrm>
          <a:solidFill>
            <a:srgbClr val="78FB37"/>
          </a:solidFill>
        </p:spPr>
        <p:txBody>
          <a:bodyPr wrap="none"/>
          <a:lstStyle/>
          <a:p>
            <a:pPr marL="476250" indent="-476250">
              <a:spcBef>
                <a:spcPct val="0"/>
              </a:spcBef>
              <a:buFontTx/>
              <a:buNone/>
            </a:pPr>
            <a:r>
              <a:rPr lang="zh-CN" altLang="zh-CN" sz="2800" b="1">
                <a:latin typeface="Times New Roman" pitchFamily="18" charset="0"/>
              </a:rPr>
              <a:t>1. Pedro is thinner than Sam.</a:t>
            </a:r>
          </a:p>
          <a:p>
            <a:pPr marL="476250" indent="-476250">
              <a:spcBef>
                <a:spcPct val="0"/>
              </a:spcBef>
              <a:buFontTx/>
              <a:buNone/>
            </a:pPr>
            <a:r>
              <a:rPr lang="zh-CN" altLang="zh-CN" sz="2800" b="1">
                <a:latin typeface="Times New Roman" pitchFamily="18" charset="0"/>
              </a:rPr>
              <a:t>    (</a:t>
            </a:r>
            <a:r>
              <a:rPr lang="zh-CN" sz="2800" b="1">
                <a:latin typeface="Times New Roman" pitchFamily="18" charset="0"/>
              </a:rPr>
              <a:t>同义句转换</a:t>
            </a:r>
            <a:r>
              <a:rPr lang="zh-CN" altLang="zh-CN" sz="2800" b="1">
                <a:latin typeface="Times New Roman" pitchFamily="18" charset="0"/>
              </a:rPr>
              <a:t>)</a:t>
            </a:r>
          </a:p>
          <a:p>
            <a:pPr marL="476250" indent="-476250"/>
            <a:endParaRPr lang="zh-CN" altLang="zh-CN" sz="2800" b="1">
              <a:latin typeface="Times New Roman" pitchFamily="18" charset="0"/>
            </a:endParaRPr>
          </a:p>
          <a:p>
            <a:pPr marL="476250" indent="-476250">
              <a:spcBef>
                <a:spcPct val="0"/>
              </a:spcBef>
              <a:buFontTx/>
              <a:buNone/>
            </a:pPr>
            <a:r>
              <a:rPr lang="zh-CN" altLang="zh-CN" sz="2800" b="1">
                <a:latin typeface="Times New Roman" pitchFamily="18" charset="0"/>
              </a:rPr>
              <a:t>2. My sister is better at study than I. </a:t>
            </a:r>
          </a:p>
          <a:p>
            <a:pPr marL="476250" indent="-476250">
              <a:spcBef>
                <a:spcPct val="0"/>
              </a:spcBef>
              <a:buFontTx/>
              <a:buNone/>
            </a:pPr>
            <a:r>
              <a:rPr lang="zh-CN" altLang="zh-CN" sz="2800" b="1">
                <a:latin typeface="Times New Roman" pitchFamily="18" charset="0"/>
              </a:rPr>
              <a:t>    She is clever. (</a:t>
            </a:r>
            <a:r>
              <a:rPr lang="zh-CN" sz="2800" b="1">
                <a:latin typeface="Times New Roman" pitchFamily="18" charset="0"/>
              </a:rPr>
              <a:t>同义句转换</a:t>
            </a:r>
            <a:r>
              <a:rPr lang="zh-CN" altLang="zh-CN" sz="2800" b="1">
                <a:latin typeface="Times New Roman" pitchFamily="18" charset="0"/>
              </a:rPr>
              <a:t>)</a:t>
            </a:r>
          </a:p>
        </p:txBody>
      </p:sp>
      <p:sp>
        <p:nvSpPr>
          <p:cNvPr id="28676" name="Text Box 4"/>
          <p:cNvSpPr txBox="1">
            <a:spLocks noChangeArrowheads="1"/>
          </p:cNvSpPr>
          <p:nvPr/>
        </p:nvSpPr>
        <p:spPr bwMode="auto">
          <a:xfrm>
            <a:off x="838200" y="2166938"/>
            <a:ext cx="453548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20000"/>
              </a:spcBef>
            </a:pPr>
            <a:r>
              <a:rPr lang="zh-CN" altLang="zh-CN" b="1">
                <a:solidFill>
                  <a:srgbClr val="FF0000"/>
                </a:solidFill>
                <a:latin typeface="Times New Roman" pitchFamily="18" charset="0"/>
              </a:rPr>
              <a:t>Sam is fatter than Pedro.</a:t>
            </a:r>
          </a:p>
        </p:txBody>
      </p:sp>
      <p:sp>
        <p:nvSpPr>
          <p:cNvPr id="28677" name="Text Box 5"/>
          <p:cNvSpPr txBox="1">
            <a:spLocks noChangeArrowheads="1"/>
          </p:cNvSpPr>
          <p:nvPr/>
        </p:nvSpPr>
        <p:spPr bwMode="auto">
          <a:xfrm>
            <a:off x="693738" y="3606800"/>
            <a:ext cx="5184775"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20000"/>
              </a:spcBef>
            </a:pPr>
            <a:r>
              <a:rPr lang="zh-CN" altLang="zh-CN" b="1">
                <a:solidFill>
                  <a:srgbClr val="FF0000"/>
                </a:solidFill>
                <a:latin typeface="Times New Roman" pitchFamily="18" charset="0"/>
              </a:rPr>
              <a:t>My sister is more intellectual than me at study.</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8676"/>
                                        </p:tgtEl>
                                        <p:attrNameLst>
                                          <p:attrName>style.visibility</p:attrName>
                                        </p:attrNameLst>
                                      </p:cBhvr>
                                      <p:to>
                                        <p:strVal val="visible"/>
                                      </p:to>
                                    </p:set>
                                    <p:animEffect transition="in" filter="wipe(left)">
                                      <p:cBhvr>
                                        <p:cTn id="7" dur="500"/>
                                        <p:tgtEl>
                                          <p:spTgt spid="2867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8677"/>
                                        </p:tgtEl>
                                        <p:attrNameLst>
                                          <p:attrName>style.visibility</p:attrName>
                                        </p:attrNameLst>
                                      </p:cBhvr>
                                      <p:to>
                                        <p:strVal val="visible"/>
                                      </p:to>
                                    </p:set>
                                    <p:animEffect transition="in" filter="wipe(left)">
                                      <p:cBhvr>
                                        <p:cTn id="12" dur="500"/>
                                        <p:tgtEl>
                                          <p:spTgt spid="286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autoUpdateAnimBg="0"/>
      <p:bldP spid="28677"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body" idx="1"/>
          </p:nvPr>
        </p:nvSpPr>
        <p:spPr>
          <a:xfrm>
            <a:off x="334963" y="439738"/>
            <a:ext cx="6264275" cy="4175125"/>
          </a:xfrm>
          <a:solidFill>
            <a:srgbClr val="78FB37"/>
          </a:solidFill>
        </p:spPr>
        <p:txBody>
          <a:bodyPr wrap="none"/>
          <a:lstStyle/>
          <a:p>
            <a:pPr>
              <a:buFontTx/>
              <a:buNone/>
            </a:pPr>
            <a:r>
              <a:rPr lang="zh-CN" altLang="zh-CN" sz="2800" b="1">
                <a:latin typeface="Times New Roman" pitchFamily="18" charset="0"/>
              </a:rPr>
              <a:t>3. I study science very well.(</a:t>
            </a:r>
            <a:r>
              <a:rPr lang="zh-CN" sz="2800" b="1">
                <a:latin typeface="Times New Roman" pitchFamily="18" charset="0"/>
              </a:rPr>
              <a:t>同义句转换</a:t>
            </a:r>
            <a:r>
              <a:rPr lang="zh-CN" altLang="zh-CN" sz="2800" b="1">
                <a:latin typeface="Times New Roman" pitchFamily="18" charset="0"/>
              </a:rPr>
              <a:t>)</a:t>
            </a:r>
          </a:p>
          <a:p>
            <a:pPr>
              <a:buFontTx/>
              <a:buNone/>
            </a:pPr>
            <a:endParaRPr lang="zh-CN" altLang="zh-CN" sz="2800" b="1">
              <a:latin typeface="Times New Roman" pitchFamily="18" charset="0"/>
            </a:endParaRPr>
          </a:p>
          <a:p>
            <a:pPr>
              <a:buFontTx/>
              <a:buNone/>
            </a:pPr>
            <a:endParaRPr lang="zh-CN" altLang="zh-CN" sz="2800" b="1">
              <a:latin typeface="Times New Roman" pitchFamily="18" charset="0"/>
            </a:endParaRPr>
          </a:p>
          <a:p>
            <a:pPr>
              <a:spcBef>
                <a:spcPct val="0"/>
              </a:spcBef>
              <a:buFontTx/>
              <a:buNone/>
            </a:pPr>
            <a:r>
              <a:rPr lang="zh-CN" altLang="zh-CN" sz="2800" b="1">
                <a:latin typeface="Times New Roman" pitchFamily="18" charset="0"/>
              </a:rPr>
              <a:t>4. Miss Li is popular in our class. Mr.</a:t>
            </a:r>
          </a:p>
          <a:p>
            <a:pPr>
              <a:spcBef>
                <a:spcPct val="0"/>
              </a:spcBef>
              <a:buFontTx/>
              <a:buNone/>
            </a:pPr>
            <a:r>
              <a:rPr lang="zh-CN" altLang="zh-CN" sz="2800" b="1">
                <a:latin typeface="Times New Roman" pitchFamily="18" charset="0"/>
              </a:rPr>
              <a:t>    Wang is more popular.(</a:t>
            </a:r>
            <a:r>
              <a:rPr lang="zh-CN" sz="2800" b="1">
                <a:latin typeface="Times New Roman" pitchFamily="18" charset="0"/>
              </a:rPr>
              <a:t>同义句转换</a:t>
            </a:r>
            <a:r>
              <a:rPr lang="zh-CN" altLang="zh-CN" sz="2800" b="1">
                <a:latin typeface="Times New Roman" pitchFamily="18" charset="0"/>
              </a:rPr>
              <a:t>)</a:t>
            </a:r>
          </a:p>
        </p:txBody>
      </p:sp>
      <p:sp>
        <p:nvSpPr>
          <p:cNvPr id="29699" name="Text Box 3"/>
          <p:cNvSpPr txBox="1">
            <a:spLocks noChangeArrowheads="1"/>
          </p:cNvSpPr>
          <p:nvPr/>
        </p:nvSpPr>
        <p:spPr bwMode="auto">
          <a:xfrm>
            <a:off x="909638" y="1158875"/>
            <a:ext cx="4535487"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20000"/>
              </a:spcBef>
            </a:pPr>
            <a:r>
              <a:rPr lang="zh-CN" altLang="zh-CN" b="1">
                <a:solidFill>
                  <a:srgbClr val="FF0000"/>
                </a:solidFill>
                <a:latin typeface="Times New Roman" pitchFamily="18" charset="0"/>
              </a:rPr>
              <a:t>I am very good at science.</a:t>
            </a:r>
          </a:p>
        </p:txBody>
      </p:sp>
      <p:sp>
        <p:nvSpPr>
          <p:cNvPr id="29700" name="Text Box 4"/>
          <p:cNvSpPr txBox="1">
            <a:spLocks noChangeArrowheads="1"/>
          </p:cNvSpPr>
          <p:nvPr/>
        </p:nvSpPr>
        <p:spPr bwMode="auto">
          <a:xfrm>
            <a:off x="693738" y="2959100"/>
            <a:ext cx="4608512"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zh-CN" b="1">
                <a:solidFill>
                  <a:srgbClr val="FF0000"/>
                </a:solidFill>
                <a:latin typeface="Times New Roman" pitchFamily="18" charset="0"/>
              </a:rPr>
              <a:t>Mr.Wang is more popular </a:t>
            </a:r>
          </a:p>
          <a:p>
            <a:r>
              <a:rPr lang="zh-CN" altLang="zh-CN" b="1">
                <a:solidFill>
                  <a:srgbClr val="FF0000"/>
                </a:solidFill>
                <a:latin typeface="Times New Roman" pitchFamily="18" charset="0"/>
              </a:rPr>
              <a:t>than Miss Li.</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699"/>
                                        </p:tgtEl>
                                        <p:attrNameLst>
                                          <p:attrName>style.visibility</p:attrName>
                                        </p:attrNameLst>
                                      </p:cBhvr>
                                      <p:to>
                                        <p:strVal val="visible"/>
                                      </p:to>
                                    </p:set>
                                    <p:animEffect transition="in" filter="wipe(left)">
                                      <p:cBhvr>
                                        <p:cTn id="7" dur="500"/>
                                        <p:tgtEl>
                                          <p:spTgt spid="2969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9700"/>
                                        </p:tgtEl>
                                        <p:attrNameLst>
                                          <p:attrName>style.visibility</p:attrName>
                                        </p:attrNameLst>
                                      </p:cBhvr>
                                      <p:to>
                                        <p:strVal val="visible"/>
                                      </p:to>
                                    </p:set>
                                    <p:animEffect transition="in" filter="wipe(left)">
                                      <p:cBhvr>
                                        <p:cTn id="12" dur="500"/>
                                        <p:tgtEl>
                                          <p:spTgt spid="297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autoUpdateAnimBg="0"/>
      <p:bldP spid="29700"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42900" y="366713"/>
            <a:ext cx="4743450" cy="766762"/>
          </a:xfrm>
        </p:spPr>
        <p:txBody>
          <a:bodyPr/>
          <a:lstStyle/>
          <a:p>
            <a:pPr algn="l"/>
            <a:r>
              <a:rPr lang="zh-CN" b="1">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a typeface="黑体" pitchFamily="49" charset="-122"/>
              </a:rPr>
              <a:t>二、用比较级形式填空</a:t>
            </a:r>
          </a:p>
        </p:txBody>
      </p:sp>
      <p:sp>
        <p:nvSpPr>
          <p:cNvPr id="30723" name="Rectangle 3"/>
          <p:cNvSpPr>
            <a:spLocks noGrp="1" noChangeArrowheads="1"/>
          </p:cNvSpPr>
          <p:nvPr>
            <p:ph type="body" idx="1"/>
          </p:nvPr>
        </p:nvSpPr>
        <p:spPr>
          <a:xfrm>
            <a:off x="263525" y="1231900"/>
            <a:ext cx="6327775" cy="3600450"/>
          </a:xfrm>
          <a:solidFill>
            <a:srgbClr val="78FB37"/>
          </a:solidFill>
        </p:spPr>
        <p:txBody>
          <a:bodyPr wrap="none"/>
          <a:lstStyle/>
          <a:p>
            <a:pPr>
              <a:buFontTx/>
              <a:buNone/>
            </a:pPr>
            <a:r>
              <a:rPr lang="zh-CN" altLang="zh-CN" sz="2400" b="1">
                <a:latin typeface="Times New Roman" pitchFamily="18" charset="0"/>
                <a:ea typeface="黑体" pitchFamily="49" charset="-122"/>
              </a:rPr>
              <a:t>1.Tom's bike is new, but John's bike is ______.</a:t>
            </a:r>
          </a:p>
          <a:p>
            <a:pPr>
              <a:buFontTx/>
              <a:buNone/>
            </a:pPr>
            <a:r>
              <a:rPr lang="zh-CN" altLang="zh-CN" sz="2400" b="1">
                <a:latin typeface="Times New Roman" pitchFamily="18" charset="0"/>
                <a:ea typeface="黑体" pitchFamily="49" charset="-122"/>
              </a:rPr>
              <a:t>2.Tom's schoolbag is big, but John's </a:t>
            </a:r>
          </a:p>
          <a:p>
            <a:pPr>
              <a:buFontTx/>
              <a:buNone/>
            </a:pPr>
            <a:r>
              <a:rPr lang="zh-CN" altLang="zh-CN" sz="2400" b="1">
                <a:latin typeface="Times New Roman" pitchFamily="18" charset="0"/>
                <a:ea typeface="黑体" pitchFamily="49" charset="-122"/>
              </a:rPr>
              <a:t>    schoolbag is _________.</a:t>
            </a:r>
          </a:p>
          <a:p>
            <a:pPr>
              <a:buFontTx/>
              <a:buNone/>
            </a:pPr>
            <a:r>
              <a:rPr lang="zh-CN" altLang="zh-CN" sz="2400" b="1">
                <a:latin typeface="Times New Roman" pitchFamily="18" charset="0"/>
                <a:ea typeface="黑体" pitchFamily="49" charset="-122"/>
              </a:rPr>
              <a:t>3.Tom's house is small, but John's house</a:t>
            </a:r>
          </a:p>
          <a:p>
            <a:pPr>
              <a:buFontTx/>
              <a:buNone/>
            </a:pPr>
            <a:r>
              <a:rPr lang="zh-CN" altLang="zh-CN" sz="2400" b="1">
                <a:latin typeface="Times New Roman" pitchFamily="18" charset="0"/>
                <a:ea typeface="黑体" pitchFamily="49" charset="-122"/>
              </a:rPr>
              <a:t>    is even _________.</a:t>
            </a:r>
          </a:p>
          <a:p>
            <a:pPr>
              <a:buFontTx/>
              <a:buNone/>
            </a:pPr>
            <a:r>
              <a:rPr lang="zh-CN" altLang="zh-CN" sz="2400" b="1">
                <a:latin typeface="Times New Roman" pitchFamily="18" charset="0"/>
                <a:ea typeface="黑体" pitchFamily="49" charset="-122"/>
              </a:rPr>
              <a:t>4.Tom's coat is long, but John's coat is </a:t>
            </a:r>
          </a:p>
          <a:p>
            <a:pPr>
              <a:buFontTx/>
              <a:buNone/>
            </a:pPr>
            <a:r>
              <a:rPr lang="zh-CN" altLang="zh-CN" sz="2400" b="1">
                <a:latin typeface="Times New Roman" pitchFamily="18" charset="0"/>
                <a:ea typeface="黑体" pitchFamily="49" charset="-122"/>
              </a:rPr>
              <a:t>   even _________.</a:t>
            </a:r>
          </a:p>
          <a:p>
            <a:pPr>
              <a:buFontTx/>
              <a:buNone/>
            </a:pPr>
            <a:r>
              <a:rPr lang="zh-CN" altLang="zh-CN" sz="2400" b="1">
                <a:latin typeface="Times New Roman" pitchFamily="18" charset="0"/>
                <a:ea typeface="黑体" pitchFamily="49" charset="-122"/>
              </a:rPr>
              <a:t>5.Tom's desk is good, but John's desk is ______.</a:t>
            </a:r>
          </a:p>
        </p:txBody>
      </p:sp>
      <p:sp>
        <p:nvSpPr>
          <p:cNvPr id="30724" name="Text Box 4"/>
          <p:cNvSpPr txBox="1">
            <a:spLocks noChangeArrowheads="1"/>
          </p:cNvSpPr>
          <p:nvPr/>
        </p:nvSpPr>
        <p:spPr bwMode="auto">
          <a:xfrm>
            <a:off x="5373688" y="1230313"/>
            <a:ext cx="1196975"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zh-CN" sz="2500" b="1">
                <a:solidFill>
                  <a:srgbClr val="FF0000"/>
                </a:solidFill>
                <a:latin typeface="Times New Roman" pitchFamily="18" charset="0"/>
              </a:rPr>
              <a:t>newer</a:t>
            </a:r>
          </a:p>
        </p:txBody>
      </p:sp>
      <p:sp>
        <p:nvSpPr>
          <p:cNvPr id="30725" name="Text Box 5"/>
          <p:cNvSpPr txBox="1">
            <a:spLocks noChangeArrowheads="1"/>
          </p:cNvSpPr>
          <p:nvPr/>
        </p:nvSpPr>
        <p:spPr bwMode="auto">
          <a:xfrm>
            <a:off x="2349500" y="2095500"/>
            <a:ext cx="1727200"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zh-CN" sz="2500" b="1">
                <a:solidFill>
                  <a:srgbClr val="FF0000"/>
                </a:solidFill>
                <a:latin typeface="Times New Roman" pitchFamily="18" charset="0"/>
              </a:rPr>
              <a:t>bigger</a:t>
            </a:r>
          </a:p>
        </p:txBody>
      </p:sp>
      <p:sp>
        <p:nvSpPr>
          <p:cNvPr id="30726" name="Text Box 6"/>
          <p:cNvSpPr txBox="1">
            <a:spLocks noChangeArrowheads="1"/>
          </p:cNvSpPr>
          <p:nvPr/>
        </p:nvSpPr>
        <p:spPr bwMode="auto">
          <a:xfrm>
            <a:off x="1630363" y="2959100"/>
            <a:ext cx="1512887"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zh-CN" sz="2500" b="1">
                <a:solidFill>
                  <a:srgbClr val="FF0000"/>
                </a:solidFill>
                <a:latin typeface="Times New Roman" pitchFamily="18" charset="0"/>
              </a:rPr>
              <a:t>smaller</a:t>
            </a:r>
          </a:p>
        </p:txBody>
      </p:sp>
      <p:sp>
        <p:nvSpPr>
          <p:cNvPr id="30727" name="Text Box 7"/>
          <p:cNvSpPr txBox="1">
            <a:spLocks noChangeArrowheads="1"/>
          </p:cNvSpPr>
          <p:nvPr/>
        </p:nvSpPr>
        <p:spPr bwMode="auto">
          <a:xfrm>
            <a:off x="1341438" y="3822700"/>
            <a:ext cx="1511300"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zh-CN" sz="2500" b="1">
                <a:solidFill>
                  <a:srgbClr val="FF0000"/>
                </a:solidFill>
                <a:latin typeface="Times New Roman" pitchFamily="18" charset="0"/>
              </a:rPr>
              <a:t>longer</a:t>
            </a:r>
          </a:p>
        </p:txBody>
      </p:sp>
      <p:sp>
        <p:nvSpPr>
          <p:cNvPr id="30728" name="Text Box 8"/>
          <p:cNvSpPr txBox="1">
            <a:spLocks noChangeArrowheads="1"/>
          </p:cNvSpPr>
          <p:nvPr/>
        </p:nvSpPr>
        <p:spPr bwMode="auto">
          <a:xfrm>
            <a:off x="5518150" y="4256088"/>
            <a:ext cx="1079500"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zh-CN" sz="2500" b="1">
                <a:solidFill>
                  <a:srgbClr val="FF0000"/>
                </a:solidFill>
                <a:latin typeface="Times New Roman" pitchFamily="18" charset="0"/>
              </a:rPr>
              <a:t>better</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0724"/>
                                        </p:tgtEl>
                                        <p:attrNameLst>
                                          <p:attrName>style.visibility</p:attrName>
                                        </p:attrNameLst>
                                      </p:cBhvr>
                                      <p:to>
                                        <p:strVal val="visible"/>
                                      </p:to>
                                    </p:set>
                                    <p:animEffect transition="in" filter="box(in)">
                                      <p:cBhvr>
                                        <p:cTn id="7" dur="500"/>
                                        <p:tgtEl>
                                          <p:spTgt spid="307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0725"/>
                                        </p:tgtEl>
                                        <p:attrNameLst>
                                          <p:attrName>style.visibility</p:attrName>
                                        </p:attrNameLst>
                                      </p:cBhvr>
                                      <p:to>
                                        <p:strVal val="visible"/>
                                      </p:to>
                                    </p:set>
                                    <p:animEffect transition="in" filter="box(in)">
                                      <p:cBhvr>
                                        <p:cTn id="12" dur="500"/>
                                        <p:tgtEl>
                                          <p:spTgt spid="3072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0726"/>
                                        </p:tgtEl>
                                        <p:attrNameLst>
                                          <p:attrName>style.visibility</p:attrName>
                                        </p:attrNameLst>
                                      </p:cBhvr>
                                      <p:to>
                                        <p:strVal val="visible"/>
                                      </p:to>
                                    </p:set>
                                    <p:animEffect transition="in" filter="box(in)">
                                      <p:cBhvr>
                                        <p:cTn id="17" dur="500"/>
                                        <p:tgtEl>
                                          <p:spTgt spid="3072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0727"/>
                                        </p:tgtEl>
                                        <p:attrNameLst>
                                          <p:attrName>style.visibility</p:attrName>
                                        </p:attrNameLst>
                                      </p:cBhvr>
                                      <p:to>
                                        <p:strVal val="visible"/>
                                      </p:to>
                                    </p:set>
                                    <p:animEffect transition="in" filter="box(in)">
                                      <p:cBhvr>
                                        <p:cTn id="22" dur="500"/>
                                        <p:tgtEl>
                                          <p:spTgt spid="3072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0728"/>
                                        </p:tgtEl>
                                        <p:attrNameLst>
                                          <p:attrName>style.visibility</p:attrName>
                                        </p:attrNameLst>
                                      </p:cBhvr>
                                      <p:to>
                                        <p:strVal val="visible"/>
                                      </p:to>
                                    </p:set>
                                    <p:animEffect transition="in" filter="box(in)">
                                      <p:cBhvr>
                                        <p:cTn id="27" dur="500"/>
                                        <p:tgtEl>
                                          <p:spTgt spid="307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autoUpdateAnimBg="0"/>
      <p:bldP spid="30725" grpId="0" autoUpdateAnimBg="0"/>
      <p:bldP spid="30726" grpId="0" autoUpdateAnimBg="0"/>
      <p:bldP spid="30727" grpId="0" autoUpdateAnimBg="0"/>
      <p:bldP spid="30728"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body" idx="1"/>
          </p:nvPr>
        </p:nvSpPr>
        <p:spPr>
          <a:xfrm>
            <a:off x="261938" y="366713"/>
            <a:ext cx="6408737" cy="4824412"/>
          </a:xfrm>
          <a:solidFill>
            <a:srgbClr val="78FB37"/>
          </a:solidFill>
        </p:spPr>
        <p:txBody>
          <a:bodyPr wrap="none"/>
          <a:lstStyle/>
          <a:p>
            <a:pPr>
              <a:spcBef>
                <a:spcPct val="50000"/>
              </a:spcBef>
              <a:buFontTx/>
              <a:buNone/>
            </a:pPr>
            <a:endParaRPr lang="zh-CN" altLang="zh-CN" b="1">
              <a:latin typeface="Times New Roman" pitchFamily="18" charset="0"/>
            </a:endParaRPr>
          </a:p>
          <a:p>
            <a:pPr>
              <a:spcBef>
                <a:spcPct val="50000"/>
              </a:spcBef>
              <a:buFontTx/>
              <a:buNone/>
            </a:pPr>
            <a:r>
              <a:rPr lang="zh-CN" altLang="zh-CN" b="1">
                <a:latin typeface="Times New Roman" pitchFamily="18" charset="0"/>
              </a:rPr>
              <a:t>6. He is ________ (young) than I am.</a:t>
            </a:r>
          </a:p>
          <a:p>
            <a:pPr>
              <a:spcBef>
                <a:spcPct val="50000"/>
              </a:spcBef>
              <a:buFontTx/>
              <a:buNone/>
            </a:pPr>
            <a:r>
              <a:rPr lang="zh-CN" altLang="zh-CN" b="1">
                <a:latin typeface="Times New Roman" pitchFamily="18" charset="0"/>
              </a:rPr>
              <a:t>7. Mr Smith is much _____ (old) than his wife.</a:t>
            </a:r>
          </a:p>
          <a:p>
            <a:pPr>
              <a:spcBef>
                <a:spcPct val="50000"/>
              </a:spcBef>
              <a:buFontTx/>
              <a:buNone/>
            </a:pPr>
            <a:r>
              <a:rPr lang="zh-CN" altLang="zh-CN" b="1">
                <a:latin typeface="Times New Roman" pitchFamily="18" charset="0"/>
              </a:rPr>
              <a:t>8. Chicago is ______ (big) than Paris.</a:t>
            </a:r>
          </a:p>
          <a:p>
            <a:pPr>
              <a:spcBef>
                <a:spcPct val="50000"/>
              </a:spcBef>
              <a:buFontTx/>
              <a:buNone/>
            </a:pPr>
            <a:r>
              <a:rPr lang="zh-CN" altLang="zh-CN" b="1">
                <a:latin typeface="Times New Roman" pitchFamily="18" charset="0"/>
              </a:rPr>
              <a:t>9. This book is ______ (good) than that one.</a:t>
            </a:r>
          </a:p>
          <a:p>
            <a:pPr>
              <a:spcBef>
                <a:spcPct val="50000"/>
              </a:spcBef>
              <a:buFontTx/>
              <a:buNone/>
            </a:pPr>
            <a:r>
              <a:rPr lang="zh-CN" altLang="zh-CN" b="1">
                <a:latin typeface="Times New Roman" pitchFamily="18" charset="0"/>
              </a:rPr>
              <a:t>10. The weather this winter is _______ (bad)  </a:t>
            </a:r>
          </a:p>
          <a:p>
            <a:pPr>
              <a:spcBef>
                <a:spcPct val="50000"/>
              </a:spcBef>
              <a:buFontTx/>
              <a:buNone/>
            </a:pPr>
            <a:r>
              <a:rPr lang="zh-CN" altLang="zh-CN" b="1">
                <a:latin typeface="Times New Roman" pitchFamily="18" charset="0"/>
              </a:rPr>
              <a:t>      than the weather last winter.</a:t>
            </a:r>
          </a:p>
        </p:txBody>
      </p:sp>
      <p:sp>
        <p:nvSpPr>
          <p:cNvPr id="31747" name="Text Box 3"/>
          <p:cNvSpPr txBox="1">
            <a:spLocks noChangeArrowheads="1"/>
          </p:cNvSpPr>
          <p:nvPr/>
        </p:nvSpPr>
        <p:spPr bwMode="auto">
          <a:xfrm>
            <a:off x="1341438" y="871538"/>
            <a:ext cx="1800225"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zh-CN" sz="2500" b="1">
                <a:solidFill>
                  <a:srgbClr val="FF0000"/>
                </a:solidFill>
                <a:latin typeface="Times New Roman" pitchFamily="18" charset="0"/>
              </a:rPr>
              <a:t>younger</a:t>
            </a:r>
          </a:p>
        </p:txBody>
      </p:sp>
      <p:sp>
        <p:nvSpPr>
          <p:cNvPr id="31748" name="Text Box 4"/>
          <p:cNvSpPr txBox="1">
            <a:spLocks noChangeArrowheads="1"/>
          </p:cNvSpPr>
          <p:nvPr/>
        </p:nvSpPr>
        <p:spPr bwMode="auto">
          <a:xfrm>
            <a:off x="3141663" y="1519238"/>
            <a:ext cx="12239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zh-CN" sz="2500" b="1">
                <a:solidFill>
                  <a:srgbClr val="FF0000"/>
                </a:solidFill>
                <a:latin typeface="Times New Roman" pitchFamily="18" charset="0"/>
              </a:rPr>
              <a:t>older</a:t>
            </a:r>
          </a:p>
        </p:txBody>
      </p:sp>
      <p:sp>
        <p:nvSpPr>
          <p:cNvPr id="31749" name="Text Box 5"/>
          <p:cNvSpPr txBox="1">
            <a:spLocks noChangeArrowheads="1"/>
          </p:cNvSpPr>
          <p:nvPr/>
        </p:nvSpPr>
        <p:spPr bwMode="auto">
          <a:xfrm>
            <a:off x="2133600" y="2095500"/>
            <a:ext cx="1368425"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zh-CN" sz="2500" b="1">
                <a:solidFill>
                  <a:srgbClr val="FF0000"/>
                </a:solidFill>
                <a:latin typeface="Times New Roman" pitchFamily="18" charset="0"/>
              </a:rPr>
              <a:t>bigger</a:t>
            </a:r>
          </a:p>
        </p:txBody>
      </p:sp>
      <p:sp>
        <p:nvSpPr>
          <p:cNvPr id="31750" name="Text Box 6"/>
          <p:cNvSpPr txBox="1">
            <a:spLocks noChangeArrowheads="1"/>
          </p:cNvSpPr>
          <p:nvPr/>
        </p:nvSpPr>
        <p:spPr bwMode="auto">
          <a:xfrm>
            <a:off x="2349500" y="2671763"/>
            <a:ext cx="1439863"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zh-CN" sz="2500" b="1">
                <a:solidFill>
                  <a:srgbClr val="FF0000"/>
                </a:solidFill>
                <a:latin typeface="Times New Roman" pitchFamily="18" charset="0"/>
              </a:rPr>
              <a:t>better</a:t>
            </a:r>
          </a:p>
        </p:txBody>
      </p:sp>
      <p:sp>
        <p:nvSpPr>
          <p:cNvPr id="31751" name="Text Box 7"/>
          <p:cNvSpPr txBox="1">
            <a:spLocks noChangeArrowheads="1"/>
          </p:cNvSpPr>
          <p:nvPr/>
        </p:nvSpPr>
        <p:spPr bwMode="auto">
          <a:xfrm>
            <a:off x="4438650" y="3248025"/>
            <a:ext cx="1152525"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zh-CN" sz="2500" b="1">
                <a:solidFill>
                  <a:srgbClr val="FF0000"/>
                </a:solidFill>
                <a:latin typeface="Times New Roman" pitchFamily="18" charset="0"/>
              </a:rPr>
              <a:t>worse</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1747"/>
                                        </p:tgtEl>
                                        <p:attrNameLst>
                                          <p:attrName>style.visibility</p:attrName>
                                        </p:attrNameLst>
                                      </p:cBhvr>
                                      <p:to>
                                        <p:strVal val="visible"/>
                                      </p:to>
                                    </p:set>
                                    <p:animEffect transition="in" filter="box(in)">
                                      <p:cBhvr>
                                        <p:cTn id="7" dur="500"/>
                                        <p:tgtEl>
                                          <p:spTgt spid="3174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1748"/>
                                        </p:tgtEl>
                                        <p:attrNameLst>
                                          <p:attrName>style.visibility</p:attrName>
                                        </p:attrNameLst>
                                      </p:cBhvr>
                                      <p:to>
                                        <p:strVal val="visible"/>
                                      </p:to>
                                    </p:set>
                                    <p:animEffect transition="in" filter="box(in)">
                                      <p:cBhvr>
                                        <p:cTn id="12" dur="500"/>
                                        <p:tgtEl>
                                          <p:spTgt spid="3174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1749"/>
                                        </p:tgtEl>
                                        <p:attrNameLst>
                                          <p:attrName>style.visibility</p:attrName>
                                        </p:attrNameLst>
                                      </p:cBhvr>
                                      <p:to>
                                        <p:strVal val="visible"/>
                                      </p:to>
                                    </p:set>
                                    <p:animEffect transition="in" filter="box(in)">
                                      <p:cBhvr>
                                        <p:cTn id="17" dur="500"/>
                                        <p:tgtEl>
                                          <p:spTgt spid="3174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1750"/>
                                        </p:tgtEl>
                                        <p:attrNameLst>
                                          <p:attrName>style.visibility</p:attrName>
                                        </p:attrNameLst>
                                      </p:cBhvr>
                                      <p:to>
                                        <p:strVal val="visible"/>
                                      </p:to>
                                    </p:set>
                                    <p:animEffect transition="in" filter="box(in)">
                                      <p:cBhvr>
                                        <p:cTn id="22" dur="500"/>
                                        <p:tgtEl>
                                          <p:spTgt spid="3175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1751"/>
                                        </p:tgtEl>
                                        <p:attrNameLst>
                                          <p:attrName>style.visibility</p:attrName>
                                        </p:attrNameLst>
                                      </p:cBhvr>
                                      <p:to>
                                        <p:strVal val="visible"/>
                                      </p:to>
                                    </p:set>
                                    <p:animEffect transition="in" filter="box(in)">
                                      <p:cBhvr>
                                        <p:cTn id="27" dur="500"/>
                                        <p:tgtEl>
                                          <p:spTgt spid="317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autoUpdateAnimBg="0"/>
      <p:bldP spid="31748" grpId="0" autoUpdateAnimBg="0"/>
      <p:bldP spid="31749" grpId="0" autoUpdateAnimBg="0"/>
      <p:bldP spid="31750" grpId="0" autoUpdateAnimBg="0"/>
      <p:bldP spid="31751"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5122" name="Group 2"/>
          <p:cNvGrpSpPr>
            <a:grpSpLocks noChangeAspect="1"/>
          </p:cNvGrpSpPr>
          <p:nvPr/>
        </p:nvGrpSpPr>
        <p:grpSpPr bwMode="auto">
          <a:xfrm>
            <a:off x="909638" y="511175"/>
            <a:ext cx="4752975" cy="3024188"/>
            <a:chOff x="573" y="322"/>
            <a:chExt cx="2994" cy="1905"/>
          </a:xfrm>
        </p:grpSpPr>
        <p:pic>
          <p:nvPicPr>
            <p:cNvPr id="5123" name="Picture 2" descr="1028899_6460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 y="322"/>
              <a:ext cx="1447" cy="1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3" descr="200551113445927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0" y="322"/>
              <a:ext cx="1547" cy="1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125" name="Text Box 5"/>
          <p:cNvSpPr txBox="1">
            <a:spLocks noChangeArrowheads="1"/>
          </p:cNvSpPr>
          <p:nvPr/>
        </p:nvSpPr>
        <p:spPr bwMode="auto">
          <a:xfrm>
            <a:off x="479425" y="3822700"/>
            <a:ext cx="5616575" cy="1081088"/>
          </a:xfrm>
          <a:prstGeom prst="rect">
            <a:avLst/>
          </a:prstGeom>
          <a:solidFill>
            <a:srgbClr val="78FB3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zh-CN" b="1">
                <a:latin typeface="Times New Roman" pitchFamily="18" charset="0"/>
              </a:rPr>
              <a:t>Zhao wei’s eyes are </a:t>
            </a:r>
            <a:r>
              <a:rPr lang="zh-CN" altLang="zh-CN" b="1">
                <a:solidFill>
                  <a:srgbClr val="FF0000"/>
                </a:solidFill>
                <a:latin typeface="Times New Roman" pitchFamily="18" charset="0"/>
              </a:rPr>
              <a:t>bigger </a:t>
            </a:r>
            <a:r>
              <a:rPr lang="zh-CN" altLang="zh-CN" b="1">
                <a:latin typeface="Times New Roman" pitchFamily="18" charset="0"/>
              </a:rPr>
              <a:t>than </a:t>
            </a:r>
          </a:p>
          <a:p>
            <a:r>
              <a:rPr lang="zh-CN" altLang="zh-CN" b="1">
                <a:latin typeface="Times New Roman" pitchFamily="18" charset="0"/>
              </a:rPr>
              <a:t>Zhou xun’s eyes</a:t>
            </a:r>
            <a:r>
              <a:rPr lang="zh-CN" altLang="zh-CN"/>
              <a:t>. </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linds(horizontal)">
                                      <p:cBhvr>
                                        <p:cTn id="7" dur="500"/>
                                        <p:tgtEl>
                                          <p:spTgt spid="51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125"/>
                                        </p:tgtEl>
                                        <p:attrNameLst>
                                          <p:attrName>style.visibility</p:attrName>
                                        </p:attrNameLst>
                                      </p:cBhvr>
                                      <p:to>
                                        <p:strVal val="visible"/>
                                      </p:to>
                                    </p:set>
                                    <p:animEffect transition="in" filter="wipe(left)">
                                      <p:cBhvr>
                                        <p:cTn id="12" dur="5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bldLvl="0" animBg="1"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body" idx="1"/>
          </p:nvPr>
        </p:nvSpPr>
        <p:spPr>
          <a:xfrm>
            <a:off x="342900" y="1279525"/>
            <a:ext cx="6256338" cy="3984625"/>
          </a:xfrm>
          <a:solidFill>
            <a:srgbClr val="78FB37"/>
          </a:solidFill>
        </p:spPr>
        <p:txBody>
          <a:bodyPr/>
          <a:lstStyle/>
          <a:p>
            <a:pPr>
              <a:buFontTx/>
              <a:buNone/>
            </a:pPr>
            <a:r>
              <a:rPr lang="zh-CN" altLang="zh-CN">
                <a:latin typeface="Times New Roman" pitchFamily="18" charset="0"/>
              </a:rPr>
              <a:t>1. </a:t>
            </a:r>
            <a:r>
              <a:rPr lang="zh-CN" altLang="zh-CN" b="1">
                <a:latin typeface="Times New Roman" pitchFamily="18" charset="0"/>
              </a:rPr>
              <a:t>Jeff ______ football and knows a lot about ot.</a:t>
            </a:r>
          </a:p>
          <a:p>
            <a:pPr>
              <a:buFontTx/>
              <a:buNone/>
            </a:pPr>
            <a:r>
              <a:rPr lang="zh-CN" altLang="zh-CN" b="1">
                <a:latin typeface="Times New Roman" pitchFamily="18" charset="0"/>
              </a:rPr>
              <a:t>A.is interested on  B.is interested in</a:t>
            </a:r>
          </a:p>
          <a:p>
            <a:pPr>
              <a:buFontTx/>
              <a:buNone/>
            </a:pPr>
            <a:r>
              <a:rPr lang="zh-CN" altLang="zh-CN" b="1">
                <a:latin typeface="Times New Roman" pitchFamily="18" charset="0"/>
              </a:rPr>
              <a:t>C.is interesting about D.is interesting with</a:t>
            </a:r>
          </a:p>
          <a:p>
            <a:pPr>
              <a:buFontTx/>
              <a:buNone/>
            </a:pPr>
            <a:r>
              <a:rPr lang="zh-CN" altLang="zh-CN" b="1">
                <a:latin typeface="Times New Roman" pitchFamily="18" charset="0"/>
              </a:rPr>
              <a:t>2.—There ____ a lot of meat on the plate. Would you like some? </a:t>
            </a:r>
            <a:br>
              <a:rPr lang="zh-CN" altLang="zh-CN" b="1">
                <a:latin typeface="Times New Roman" pitchFamily="18" charset="0"/>
              </a:rPr>
            </a:br>
            <a:r>
              <a:rPr lang="zh-CN" altLang="zh-CN" b="1">
                <a:latin typeface="Times New Roman" pitchFamily="18" charset="0"/>
              </a:rPr>
              <a:t>—Just a little, please. </a:t>
            </a:r>
            <a:br>
              <a:rPr lang="zh-CN" altLang="zh-CN" b="1">
                <a:latin typeface="Times New Roman" pitchFamily="18" charset="0"/>
              </a:rPr>
            </a:br>
            <a:r>
              <a:rPr lang="zh-CN" altLang="zh-CN" b="1">
                <a:latin typeface="Times New Roman" pitchFamily="18" charset="0"/>
              </a:rPr>
              <a:t>A.is    B. are    C. am    D. be</a:t>
            </a:r>
            <a:r>
              <a:rPr lang="zh-CN" altLang="zh-CN" b="1"/>
              <a:t> </a:t>
            </a:r>
            <a:br>
              <a:rPr lang="zh-CN" altLang="zh-CN" b="1"/>
            </a:br>
            <a:r>
              <a:rPr lang="zh-CN" altLang="zh-CN" b="1"/>
              <a:t>                    </a:t>
            </a:r>
            <a:r>
              <a:rPr lang="zh-CN" altLang="zh-CN" b="1">
                <a:latin typeface="Times New Roman" pitchFamily="18" charset="0"/>
              </a:rPr>
              <a:t> </a:t>
            </a:r>
          </a:p>
        </p:txBody>
      </p:sp>
      <p:sp>
        <p:nvSpPr>
          <p:cNvPr id="32771" name="Rectangle 3"/>
          <p:cNvSpPr>
            <a:spLocks noGrp="1" noChangeArrowheads="1"/>
          </p:cNvSpPr>
          <p:nvPr>
            <p:ph type="title"/>
          </p:nvPr>
        </p:nvSpPr>
        <p:spPr>
          <a:xfrm>
            <a:off x="342900" y="366713"/>
            <a:ext cx="4743450" cy="766762"/>
          </a:xfrm>
          <a:noFill/>
          <a:ln/>
        </p:spPr>
        <p:txBody>
          <a:bodyPr/>
          <a:lstStyle/>
          <a:p>
            <a:pPr algn="l"/>
            <a:r>
              <a:rPr lang="zh-CN" b="1">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a typeface="黑体" pitchFamily="49" charset="-122"/>
              </a:rPr>
              <a:t>三、单项选择</a:t>
            </a:r>
          </a:p>
        </p:txBody>
      </p:sp>
      <p:sp>
        <p:nvSpPr>
          <p:cNvPr id="32772" name="Text Box 4"/>
          <p:cNvSpPr txBox="1">
            <a:spLocks noChangeArrowheads="1"/>
          </p:cNvSpPr>
          <p:nvPr/>
        </p:nvSpPr>
        <p:spPr bwMode="auto">
          <a:xfrm>
            <a:off x="1341438" y="1230313"/>
            <a:ext cx="5762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zh-CN" sz="2500" b="1">
                <a:solidFill>
                  <a:srgbClr val="FF0000"/>
                </a:solidFill>
                <a:latin typeface="Times New Roman" pitchFamily="18" charset="0"/>
              </a:rPr>
              <a:t>B</a:t>
            </a:r>
          </a:p>
        </p:txBody>
      </p:sp>
      <p:sp>
        <p:nvSpPr>
          <p:cNvPr id="32773" name="Text Box 5"/>
          <p:cNvSpPr txBox="1">
            <a:spLocks noChangeArrowheads="1"/>
          </p:cNvSpPr>
          <p:nvPr/>
        </p:nvSpPr>
        <p:spPr bwMode="auto">
          <a:xfrm>
            <a:off x="1846263" y="2959100"/>
            <a:ext cx="576262"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zh-CN" sz="2500" b="1">
                <a:solidFill>
                  <a:srgbClr val="FF0000"/>
                </a:solidFill>
                <a:latin typeface="Times New Roman" pitchFamily="18" charset="0"/>
              </a:rPr>
              <a:t>A</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2772"/>
                                        </p:tgtEl>
                                        <p:attrNameLst>
                                          <p:attrName>style.visibility</p:attrName>
                                        </p:attrNameLst>
                                      </p:cBhvr>
                                      <p:to>
                                        <p:strVal val="visible"/>
                                      </p:to>
                                    </p:set>
                                    <p:animEffect transition="in" filter="box(in)">
                                      <p:cBhvr>
                                        <p:cTn id="7" dur="500"/>
                                        <p:tgtEl>
                                          <p:spTgt spid="3277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2773"/>
                                        </p:tgtEl>
                                        <p:attrNameLst>
                                          <p:attrName>style.visibility</p:attrName>
                                        </p:attrNameLst>
                                      </p:cBhvr>
                                      <p:to>
                                        <p:strVal val="visible"/>
                                      </p:to>
                                    </p:set>
                                    <p:animEffect transition="in" filter="box(in)">
                                      <p:cBhvr>
                                        <p:cTn id="12" dur="500"/>
                                        <p:tgtEl>
                                          <p:spTgt spid="32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autoUpdateAnimBg="0"/>
      <p:bldP spid="32773"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1054100" y="438150"/>
            <a:ext cx="4679950" cy="985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0546" tIns="35273" rIns="70546" bIns="35273">
            <a:spAutoFit/>
          </a:bodyPr>
          <a:lstStyle>
            <a:lvl1pPr defTabSz="704850">
              <a:defRPr>
                <a:solidFill>
                  <a:schemeClr val="tx1"/>
                </a:solidFill>
                <a:latin typeface="Arial" pitchFamily="34" charset="0"/>
                <a:ea typeface="宋体" pitchFamily="2" charset="-122"/>
              </a:defRPr>
            </a:lvl1pPr>
            <a:lvl2pPr marL="352425" defTabSz="704850">
              <a:defRPr>
                <a:solidFill>
                  <a:schemeClr val="tx1"/>
                </a:solidFill>
                <a:latin typeface="Arial" pitchFamily="34" charset="0"/>
                <a:ea typeface="宋体" pitchFamily="2" charset="-122"/>
              </a:defRPr>
            </a:lvl2pPr>
            <a:lvl3pPr marL="704850" defTabSz="704850">
              <a:defRPr>
                <a:solidFill>
                  <a:schemeClr val="tx1"/>
                </a:solidFill>
                <a:latin typeface="Arial" pitchFamily="34" charset="0"/>
                <a:ea typeface="宋体" pitchFamily="2" charset="-122"/>
              </a:defRPr>
            </a:lvl3pPr>
            <a:lvl4pPr marL="1058863" defTabSz="704850">
              <a:defRPr>
                <a:solidFill>
                  <a:schemeClr val="tx1"/>
                </a:solidFill>
                <a:latin typeface="Arial" pitchFamily="34" charset="0"/>
                <a:ea typeface="宋体" pitchFamily="2" charset="-122"/>
              </a:defRPr>
            </a:lvl4pPr>
            <a:lvl5pPr marL="1411288" defTabSz="704850">
              <a:defRPr>
                <a:solidFill>
                  <a:schemeClr val="tx1"/>
                </a:solidFill>
                <a:latin typeface="Arial" pitchFamily="34" charset="0"/>
                <a:ea typeface="宋体" pitchFamily="2" charset="-122"/>
              </a:defRPr>
            </a:lvl5pPr>
            <a:lvl6pPr marL="18684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3256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27828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2400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zh-CN" altLang="zh-CN" sz="6000" b="1">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RockoUltraFLF" charset="0"/>
              </a:rPr>
              <a:t>Homewrk </a:t>
            </a:r>
            <a:r>
              <a:rPr lang="zh-CN" altLang="zh-CN" sz="3600" b="1">
                <a:solidFill>
                  <a:srgbClr val="0000CC"/>
                </a:solidFill>
                <a:latin typeface="RockoUltraFLF" charset="0"/>
              </a:rPr>
              <a:t> </a:t>
            </a:r>
            <a:r>
              <a:rPr lang="zh-CN" altLang="zh-CN" sz="3600" b="1">
                <a:solidFill>
                  <a:schemeClr val="accent2"/>
                </a:solidFill>
                <a:latin typeface="RockoUltraFLF" charset="0"/>
              </a:rPr>
              <a:t> </a:t>
            </a:r>
          </a:p>
        </p:txBody>
      </p:sp>
      <p:sp>
        <p:nvSpPr>
          <p:cNvPr id="33795" name="Text Box 3"/>
          <p:cNvSpPr txBox="1">
            <a:spLocks noChangeArrowheads="1"/>
          </p:cNvSpPr>
          <p:nvPr/>
        </p:nvSpPr>
        <p:spPr bwMode="auto">
          <a:xfrm>
            <a:off x="333375" y="1590675"/>
            <a:ext cx="6264275" cy="3457575"/>
          </a:xfrm>
          <a:prstGeom prst="rect">
            <a:avLst/>
          </a:prstGeom>
          <a:solidFill>
            <a:srgbClr val="78FB3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marL="342900" indent="-342900" defTabSz="704850">
              <a:defRPr>
                <a:solidFill>
                  <a:schemeClr val="tx1"/>
                </a:solidFill>
                <a:latin typeface="Arial" pitchFamily="34" charset="0"/>
                <a:ea typeface="宋体" pitchFamily="2" charset="-122"/>
              </a:defRPr>
            </a:lvl1pPr>
            <a:lvl2pPr marL="800100" indent="-342900" defTabSz="704850">
              <a:defRPr>
                <a:solidFill>
                  <a:schemeClr val="tx1"/>
                </a:solidFill>
                <a:latin typeface="Arial" pitchFamily="34" charset="0"/>
                <a:ea typeface="宋体" pitchFamily="2" charset="-122"/>
              </a:defRPr>
            </a:lvl2pPr>
            <a:lvl3pPr marL="1257300" indent="-342900" defTabSz="704850">
              <a:defRPr>
                <a:solidFill>
                  <a:schemeClr val="tx1"/>
                </a:solidFill>
                <a:latin typeface="Arial" pitchFamily="34" charset="0"/>
                <a:ea typeface="宋体" pitchFamily="2" charset="-122"/>
              </a:defRPr>
            </a:lvl3pPr>
            <a:lvl4pPr marL="1714500" indent="-342900" defTabSz="704850">
              <a:defRPr>
                <a:solidFill>
                  <a:schemeClr val="tx1"/>
                </a:solidFill>
                <a:latin typeface="Arial" pitchFamily="34" charset="0"/>
                <a:ea typeface="宋体" pitchFamily="2" charset="-122"/>
              </a:defRPr>
            </a:lvl4pPr>
            <a:lvl5pPr marL="2171700" indent="-342900" defTabSz="704850">
              <a:defRPr>
                <a:solidFill>
                  <a:schemeClr val="tx1"/>
                </a:solidFill>
                <a:latin typeface="Arial" pitchFamily="34" charset="0"/>
                <a:ea typeface="宋体" pitchFamily="2" charset="-122"/>
              </a:defRPr>
            </a:lvl5pPr>
            <a:lvl6pPr marL="2628900" indent="-342900"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3086100" indent="-342900"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543300" indent="-342900"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4000500" indent="-342900"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zh-CN" altLang="zh-CN" b="1">
                <a:latin typeface="Times New Roman" pitchFamily="18" charset="0"/>
              </a:rPr>
              <a:t>Write about you and your best friend …</a:t>
            </a:r>
          </a:p>
          <a:p>
            <a:pPr>
              <a:lnSpc>
                <a:spcPct val="120000"/>
              </a:lnSpc>
            </a:pPr>
            <a:endParaRPr lang="zh-CN" altLang="zh-CN" b="1" i="1">
              <a:latin typeface="Times New Roman" pitchFamily="18" charset="0"/>
            </a:endParaRPr>
          </a:p>
          <a:p>
            <a:pPr>
              <a:lnSpc>
                <a:spcPct val="120000"/>
              </a:lnSpc>
            </a:pPr>
            <a:r>
              <a:rPr lang="zh-CN" altLang="zh-CN" b="1" i="1">
                <a:latin typeface="Times New Roman" pitchFamily="18" charset="0"/>
              </a:rPr>
              <a:t>What do you like about him/her?</a:t>
            </a:r>
          </a:p>
          <a:p>
            <a:pPr>
              <a:lnSpc>
                <a:spcPct val="120000"/>
              </a:lnSpc>
            </a:pPr>
            <a:r>
              <a:rPr lang="zh-CN" altLang="zh-CN" b="1" i="1">
                <a:latin typeface="Times New Roman" pitchFamily="18" charset="0"/>
              </a:rPr>
              <a:t>The same things between you.</a:t>
            </a:r>
          </a:p>
          <a:p>
            <a:pPr>
              <a:lnSpc>
                <a:spcPct val="120000"/>
              </a:lnSpc>
            </a:pPr>
            <a:r>
              <a:rPr lang="zh-CN" altLang="zh-CN" b="1" i="1">
                <a:latin typeface="Times New Roman" pitchFamily="18" charset="0"/>
              </a:rPr>
              <a:t>The differences between you.</a:t>
            </a:r>
          </a:p>
          <a:p>
            <a:pPr>
              <a:lnSpc>
                <a:spcPct val="120000"/>
              </a:lnSpc>
              <a:spcBef>
                <a:spcPct val="50000"/>
              </a:spcBef>
            </a:pPr>
            <a:endParaRPr lang="zh-CN" altLang="zh-CN" b="1" i="1">
              <a:latin typeface="Times New Roman" pitchFamily="18" charset="0"/>
            </a:endParaRPr>
          </a:p>
        </p:txBody>
      </p:sp>
    </p:spTree>
  </p:cSld>
  <p:clrMapOvr>
    <a:masterClrMapping/>
  </p:clrMapOvr>
  <p:transition>
    <p:split orient="vert"/>
  </p:transition>
</p:sld>
</file>

<file path=ppt/slides/slide32.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765175" y="438150"/>
            <a:ext cx="5184775" cy="1655763"/>
          </a:xfrm>
          <a:ln/>
          <a:effectLst>
            <a:outerShdw dist="107763" dir="18900000" algn="ctr" rotWithShape="0">
              <a:schemeClr val="bg2">
                <a:alpha val="50000"/>
              </a:schemeClr>
            </a:outerShdw>
          </a:effectLst>
          <a:extLst>
            <a:ext uri="{91240B29-F687-4F45-9708-019B960494DF}">
              <a14:hiddenLine xmlns:a14="http://schemas.microsoft.com/office/drawing/2010/main" w="9525" cap="flat" cmpd="sng">
                <a:solidFill>
                  <a:srgbClr val="000000"/>
                </a:solidFill>
                <a:miter lim="800000"/>
                <a:headEnd/>
                <a:tailEnd/>
              </a14:hiddenLine>
            </a:ext>
          </a:extLst>
        </p:spPr>
        <p:txBody>
          <a:bodyPr/>
          <a:lstStyle/>
          <a:p>
            <a:r>
              <a:rPr lang="zh-CN" altLang="zh-CN" sz="8000" b="1">
                <a:solidFill>
                  <a:srgbClr val="0000CC"/>
                </a:solidFill>
                <a:latin typeface="RockoUltraFLF" charset="0"/>
              </a:rPr>
              <a:t>Bye-bye</a:t>
            </a:r>
            <a:r>
              <a:rPr lang="zh-CN" altLang="zh-CN" sz="8000" b="1">
                <a:solidFill>
                  <a:srgbClr val="000066"/>
                </a:solidFill>
              </a:rPr>
              <a:t> </a:t>
            </a:r>
          </a:p>
        </p:txBody>
      </p:sp>
    </p:spTree>
  </p:cSld>
  <p:clrMapOvr>
    <a:masterClrMapping/>
  </p:clrMapOvr>
  <p:transition>
    <p:split orient="vert" dir="in"/>
  </p:transition>
</p:sld>
</file>

<file path=ppt/slides/slide4.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6146" name="Picture 2" descr="1122251623_n0aaUj"/>
          <p:cNvPicPr>
            <a:picLocks noChangeAspect="1" noChangeArrowheads="1"/>
          </p:cNvPicPr>
          <p:nvPr/>
        </p:nvPicPr>
        <p:blipFill>
          <a:blip r:embed="rId3">
            <a:extLst>
              <a:ext uri="{28A0092B-C50C-407E-A947-70E740481C1C}">
                <a14:useLocalDpi xmlns:a14="http://schemas.microsoft.com/office/drawing/2010/main" val="0"/>
              </a:ext>
            </a:extLst>
          </a:blip>
          <a:srcRect b="9200"/>
          <a:stretch>
            <a:fillRect/>
          </a:stretch>
        </p:blipFill>
        <p:spPr bwMode="auto">
          <a:xfrm>
            <a:off x="909638" y="582613"/>
            <a:ext cx="2687637" cy="331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Picture 4" descr="tbb1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7275" y="582613"/>
            <a:ext cx="2352675" cy="333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Text Box 6"/>
          <p:cNvSpPr txBox="1">
            <a:spLocks noChangeArrowheads="1"/>
          </p:cNvSpPr>
          <p:nvPr/>
        </p:nvSpPr>
        <p:spPr bwMode="auto">
          <a:xfrm>
            <a:off x="333375" y="4257675"/>
            <a:ext cx="6215063" cy="719138"/>
          </a:xfrm>
          <a:prstGeom prst="rect">
            <a:avLst/>
          </a:prstGeom>
          <a:solidFill>
            <a:srgbClr val="78FB3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zh-CN" sz="2600" b="1">
                <a:latin typeface="Times New Roman" pitchFamily="18" charset="0"/>
                <a:ea typeface="华文行楷" pitchFamily="2" charset="-122"/>
              </a:rPr>
              <a:t>Cai yilin has </a:t>
            </a:r>
            <a:r>
              <a:rPr lang="zh-CN" altLang="zh-CN" sz="2600" b="1">
                <a:solidFill>
                  <a:srgbClr val="FF0000"/>
                </a:solidFill>
                <a:latin typeface="Times New Roman" pitchFamily="18" charset="0"/>
                <a:ea typeface="华文行楷" pitchFamily="2" charset="-122"/>
              </a:rPr>
              <a:t>longer</a:t>
            </a:r>
            <a:r>
              <a:rPr lang="zh-CN" altLang="zh-CN" sz="2600" b="1">
                <a:latin typeface="Times New Roman" pitchFamily="18" charset="0"/>
                <a:ea typeface="华文行楷" pitchFamily="2" charset="-122"/>
              </a:rPr>
              <a:t> hair than Liang yongqi</a:t>
            </a:r>
            <a:r>
              <a:rPr lang="zh-CN" altLang="zh-CN" sz="2600" b="1">
                <a:solidFill>
                  <a:schemeClr val="tx2"/>
                </a:solidFill>
                <a:latin typeface="Times New Roman" pitchFamily="18" charset="0"/>
                <a:ea typeface="华文行楷" pitchFamily="2" charset="-122"/>
              </a:rPr>
              <a:t>.</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148"/>
                                        </p:tgtEl>
                                        <p:attrNameLst>
                                          <p:attrName>style.visibility</p:attrName>
                                        </p:attrNameLst>
                                      </p:cBhvr>
                                      <p:to>
                                        <p:strVal val="visible"/>
                                      </p:to>
                                    </p:set>
                                    <p:animEffect transition="in" filter="wipe(left)">
                                      <p:cBhvr>
                                        <p:cTn id="7"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bldLvl="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7170" name="Group 2"/>
          <p:cNvGrpSpPr>
            <a:grpSpLocks noChangeAspect="1"/>
          </p:cNvGrpSpPr>
          <p:nvPr/>
        </p:nvGrpSpPr>
        <p:grpSpPr bwMode="auto">
          <a:xfrm>
            <a:off x="620713" y="798513"/>
            <a:ext cx="5111750" cy="2768600"/>
            <a:chOff x="391" y="503"/>
            <a:chExt cx="3220" cy="1744"/>
          </a:xfrm>
        </p:grpSpPr>
        <p:pic>
          <p:nvPicPr>
            <p:cNvPr id="7171" name="Picture 10" descr="baiyanso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5" y="503"/>
              <a:ext cx="1556" cy="1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11" descr="pic5u1l4x5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1" y="503"/>
              <a:ext cx="1664" cy="1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173" name="Text Box 7"/>
          <p:cNvSpPr txBox="1">
            <a:spLocks noChangeArrowheads="1"/>
          </p:cNvSpPr>
          <p:nvPr/>
        </p:nvSpPr>
        <p:spPr bwMode="auto">
          <a:xfrm>
            <a:off x="190500" y="3895725"/>
            <a:ext cx="6623050" cy="488950"/>
          </a:xfrm>
          <a:prstGeom prst="rect">
            <a:avLst/>
          </a:prstGeom>
          <a:solidFill>
            <a:srgbClr val="78FB37"/>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zh-CN" sz="2600" b="1">
                <a:latin typeface="Times New Roman" pitchFamily="18" charset="0"/>
                <a:ea typeface="华文行楷" pitchFamily="2" charset="-122"/>
              </a:rPr>
              <a:t>Zhao Benshan is </a:t>
            </a:r>
            <a:r>
              <a:rPr lang="zh-CN" altLang="zh-CN" sz="2600" b="1">
                <a:solidFill>
                  <a:srgbClr val="FF0000"/>
                </a:solidFill>
                <a:latin typeface="Times New Roman" pitchFamily="18" charset="0"/>
                <a:ea typeface="华文行楷" pitchFamily="2" charset="-122"/>
              </a:rPr>
              <a:t>funnier</a:t>
            </a:r>
            <a:r>
              <a:rPr lang="zh-CN" altLang="zh-CN" sz="2600" b="1">
                <a:latin typeface="Times New Roman" pitchFamily="18" charset="0"/>
                <a:ea typeface="华文行楷" pitchFamily="2" charset="-122"/>
              </a:rPr>
              <a:t> than Bai Yansong</a:t>
            </a:r>
            <a:r>
              <a:rPr lang="zh-CN" altLang="zh-CN" sz="2600" b="1">
                <a:ea typeface="华文行楷" pitchFamily="2" charset="-122"/>
              </a:rPr>
              <a:t>.</a:t>
            </a:r>
          </a:p>
        </p:txBody>
      </p:sp>
      <p:sp>
        <p:nvSpPr>
          <p:cNvPr id="7174" name="Text Box 8"/>
          <p:cNvSpPr txBox="1">
            <a:spLocks noChangeArrowheads="1"/>
          </p:cNvSpPr>
          <p:nvPr/>
        </p:nvSpPr>
        <p:spPr bwMode="auto">
          <a:xfrm>
            <a:off x="190500" y="4327525"/>
            <a:ext cx="6623050" cy="519113"/>
          </a:xfrm>
          <a:prstGeom prst="rect">
            <a:avLst/>
          </a:prstGeom>
          <a:solidFill>
            <a:srgbClr val="78FB37"/>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zh-CN" sz="2400" b="1">
                <a:latin typeface="Times New Roman" pitchFamily="18" charset="0"/>
                <a:ea typeface="华文行楷" pitchFamily="2" charset="-122"/>
              </a:rPr>
              <a:t>Bai Yansong is </a:t>
            </a:r>
            <a:r>
              <a:rPr lang="zh-CN" altLang="zh-CN" sz="2400" b="1">
                <a:solidFill>
                  <a:srgbClr val="FF0000"/>
                </a:solidFill>
                <a:latin typeface="Times New Roman" pitchFamily="18" charset="0"/>
                <a:ea typeface="华文行楷" pitchFamily="2" charset="-122"/>
              </a:rPr>
              <a:t>more serious</a:t>
            </a:r>
            <a:r>
              <a:rPr lang="zh-CN" altLang="zh-CN" sz="2400" b="1">
                <a:latin typeface="Times New Roman" pitchFamily="18" charset="0"/>
                <a:ea typeface="华文行楷" pitchFamily="2" charset="-122"/>
              </a:rPr>
              <a:t> than Zhao Benshan</a:t>
            </a:r>
            <a:r>
              <a:rPr lang="zh-CN" altLang="zh-CN" sz="2400" b="1">
                <a:ea typeface="华文行楷" pitchFamily="2" charset="-122"/>
              </a:rPr>
              <a:t>.</a:t>
            </a:r>
            <a:r>
              <a:rPr lang="zh-CN" altLang="zh-CN" b="1">
                <a:ea typeface="华文行楷" pitchFamily="2" charset="-122"/>
              </a:rPr>
              <a:t> </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linds(horizontal)">
                                      <p:cBhvr>
                                        <p:cTn id="7" dur="500"/>
                                        <p:tgtEl>
                                          <p:spTgt spid="71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173"/>
                                        </p:tgtEl>
                                        <p:attrNameLst>
                                          <p:attrName>style.visibility</p:attrName>
                                        </p:attrNameLst>
                                      </p:cBhvr>
                                      <p:to>
                                        <p:strVal val="visible"/>
                                      </p:to>
                                    </p:set>
                                    <p:animEffect transition="in" filter="wipe(left)">
                                      <p:cBhvr>
                                        <p:cTn id="12" dur="500"/>
                                        <p:tgtEl>
                                          <p:spTgt spid="717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174"/>
                                        </p:tgtEl>
                                        <p:attrNameLst>
                                          <p:attrName>style.visibility</p:attrName>
                                        </p:attrNameLst>
                                      </p:cBhvr>
                                      <p:to>
                                        <p:strVal val="visible"/>
                                      </p:to>
                                    </p:set>
                                    <p:animEffect transition="in" filter="wipe(left)">
                                      <p:cBhvr>
                                        <p:cTn id="17" dur="500"/>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bldLvl="0" animBg="1" autoUpdateAnimBg="0"/>
      <p:bldP spid="7174" grpId="0" bldLvl="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33375" y="366713"/>
            <a:ext cx="5564188" cy="504825"/>
          </a:xfrm>
        </p:spPr>
        <p:txBody>
          <a:bodyPr/>
          <a:lstStyle/>
          <a:p>
            <a:r>
              <a:rPr lang="zh-CN" altLang="zh-CN" sz="3200" b="1">
                <a:solidFill>
                  <a:srgbClr val="0000CC"/>
                </a:solidFill>
              </a:rPr>
              <a:t>Read in pairs</a:t>
            </a:r>
          </a:p>
        </p:txBody>
      </p:sp>
      <p:sp>
        <p:nvSpPr>
          <p:cNvPr id="8195" name="Rectangle 3"/>
          <p:cNvSpPr>
            <a:spLocks noGrp="1" noChangeArrowheads="1"/>
          </p:cNvSpPr>
          <p:nvPr>
            <p:ph type="body" sz="half" idx="1"/>
          </p:nvPr>
        </p:nvSpPr>
        <p:spPr>
          <a:xfrm>
            <a:off x="477838" y="1014413"/>
            <a:ext cx="2735262" cy="4176712"/>
          </a:xfrm>
          <a:solidFill>
            <a:srgbClr val="78FB37"/>
          </a:solidFill>
        </p:spPr>
        <p:txBody>
          <a:bodyPr/>
          <a:lstStyle/>
          <a:p>
            <a:pPr>
              <a:buFontTx/>
              <a:buNone/>
            </a:pPr>
            <a:r>
              <a:rPr lang="zh-CN" altLang="zh-CN" sz="2400" b="1">
                <a:latin typeface="Times New Roman" pitchFamily="18" charset="0"/>
              </a:rPr>
              <a:t>new—new</a:t>
            </a:r>
            <a:r>
              <a:rPr lang="zh-CN" altLang="zh-CN" sz="2400" b="1">
                <a:solidFill>
                  <a:srgbClr val="FF0000"/>
                </a:solidFill>
                <a:latin typeface="Times New Roman" pitchFamily="18" charset="0"/>
              </a:rPr>
              <a:t>er</a:t>
            </a:r>
          </a:p>
          <a:p>
            <a:pPr>
              <a:buFontTx/>
              <a:buNone/>
            </a:pPr>
            <a:r>
              <a:rPr lang="zh-CN" altLang="zh-CN" sz="2400" b="1">
                <a:latin typeface="Times New Roman" pitchFamily="18" charset="0"/>
              </a:rPr>
              <a:t>big—big</a:t>
            </a:r>
            <a:r>
              <a:rPr lang="zh-CN" altLang="zh-CN" sz="2400" b="1">
                <a:solidFill>
                  <a:srgbClr val="FF0000"/>
                </a:solidFill>
                <a:latin typeface="Times New Roman" pitchFamily="18" charset="0"/>
              </a:rPr>
              <a:t>ger</a:t>
            </a:r>
          </a:p>
          <a:p>
            <a:pPr>
              <a:buFontTx/>
              <a:buNone/>
            </a:pPr>
            <a:r>
              <a:rPr lang="zh-CN" altLang="zh-CN" sz="2400" b="1">
                <a:latin typeface="Times New Roman" pitchFamily="18" charset="0"/>
              </a:rPr>
              <a:t>thin—thin</a:t>
            </a:r>
            <a:r>
              <a:rPr lang="zh-CN" altLang="zh-CN" sz="2400" b="1">
                <a:solidFill>
                  <a:srgbClr val="FF0000"/>
                </a:solidFill>
                <a:latin typeface="Times New Roman" pitchFamily="18" charset="0"/>
              </a:rPr>
              <a:t>ner  </a:t>
            </a:r>
          </a:p>
          <a:p>
            <a:pPr>
              <a:buFontTx/>
              <a:buNone/>
            </a:pPr>
            <a:r>
              <a:rPr lang="zh-CN" altLang="zh-CN" sz="2400" b="1">
                <a:latin typeface="Times New Roman" pitchFamily="18" charset="0"/>
              </a:rPr>
              <a:t>large—larg</a:t>
            </a:r>
            <a:r>
              <a:rPr lang="zh-CN" altLang="zh-CN" sz="2400" b="1">
                <a:solidFill>
                  <a:srgbClr val="FF0000"/>
                </a:solidFill>
                <a:latin typeface="Times New Roman" pitchFamily="18" charset="0"/>
              </a:rPr>
              <a:t>er</a:t>
            </a:r>
          </a:p>
          <a:p>
            <a:pPr>
              <a:buFontTx/>
              <a:buNone/>
            </a:pPr>
            <a:r>
              <a:rPr lang="zh-CN" altLang="zh-CN" sz="2400" b="1">
                <a:latin typeface="Times New Roman" pitchFamily="18" charset="0"/>
              </a:rPr>
              <a:t>nice—nice</a:t>
            </a:r>
            <a:r>
              <a:rPr lang="zh-CN" altLang="zh-CN" sz="2400" b="1">
                <a:solidFill>
                  <a:srgbClr val="FF0000"/>
                </a:solidFill>
                <a:latin typeface="Times New Roman" pitchFamily="18" charset="0"/>
              </a:rPr>
              <a:t>r </a:t>
            </a:r>
          </a:p>
          <a:p>
            <a:pPr>
              <a:buFontTx/>
              <a:buNone/>
            </a:pPr>
            <a:r>
              <a:rPr lang="zh-CN" altLang="zh-CN" sz="2400" b="1">
                <a:latin typeface="Times New Roman" pitchFamily="18" charset="0"/>
              </a:rPr>
              <a:t>easy—eas</a:t>
            </a:r>
            <a:r>
              <a:rPr lang="zh-CN" altLang="zh-CN" sz="2400" b="1">
                <a:solidFill>
                  <a:srgbClr val="FF0000"/>
                </a:solidFill>
                <a:latin typeface="Times New Roman" pitchFamily="18" charset="0"/>
              </a:rPr>
              <a:t>ier </a:t>
            </a:r>
          </a:p>
          <a:p>
            <a:pPr>
              <a:buFontTx/>
              <a:buNone/>
            </a:pPr>
            <a:r>
              <a:rPr lang="zh-CN" altLang="zh-CN" sz="2400" b="1">
                <a:latin typeface="Times New Roman" pitchFamily="18" charset="0"/>
              </a:rPr>
              <a:t>heavy—heav</a:t>
            </a:r>
            <a:r>
              <a:rPr lang="zh-CN" altLang="zh-CN" sz="2400" b="1">
                <a:solidFill>
                  <a:srgbClr val="FF0000"/>
                </a:solidFill>
                <a:latin typeface="Times New Roman" pitchFamily="18" charset="0"/>
              </a:rPr>
              <a:t>ier </a:t>
            </a:r>
          </a:p>
          <a:p>
            <a:pPr>
              <a:buFontTx/>
              <a:buNone/>
            </a:pPr>
            <a:r>
              <a:rPr lang="zh-CN" altLang="zh-CN" sz="2400" b="1">
                <a:latin typeface="Times New Roman" pitchFamily="18" charset="0"/>
              </a:rPr>
              <a:t>good—bet</a:t>
            </a:r>
            <a:r>
              <a:rPr lang="zh-CN" altLang="zh-CN" sz="2400" b="1">
                <a:solidFill>
                  <a:srgbClr val="FF0000"/>
                </a:solidFill>
                <a:latin typeface="Times New Roman" pitchFamily="18" charset="0"/>
              </a:rPr>
              <a:t>ter</a:t>
            </a:r>
          </a:p>
          <a:p>
            <a:pPr>
              <a:buFontTx/>
              <a:buNone/>
            </a:pPr>
            <a:r>
              <a:rPr lang="zh-CN" altLang="zh-CN" sz="2400" b="1">
                <a:latin typeface="Times New Roman" pitchFamily="18" charset="0"/>
              </a:rPr>
              <a:t>bad—</a:t>
            </a:r>
            <a:r>
              <a:rPr lang="zh-CN" altLang="zh-CN" sz="2400" b="1">
                <a:solidFill>
                  <a:srgbClr val="FF0000"/>
                </a:solidFill>
                <a:latin typeface="Times New Roman" pitchFamily="18" charset="0"/>
              </a:rPr>
              <a:t>worse</a:t>
            </a:r>
            <a:r>
              <a:rPr lang="zh-CN" altLang="zh-CN" sz="2400" b="1">
                <a:latin typeface="Times New Roman" pitchFamily="18" charset="0"/>
              </a:rPr>
              <a:t> </a:t>
            </a:r>
          </a:p>
        </p:txBody>
      </p:sp>
      <p:sp>
        <p:nvSpPr>
          <p:cNvPr id="8196" name="Rectangle 4"/>
          <p:cNvSpPr>
            <a:spLocks noGrp="1" noChangeArrowheads="1"/>
          </p:cNvSpPr>
          <p:nvPr>
            <p:ph type="body" sz="half" idx="2"/>
          </p:nvPr>
        </p:nvSpPr>
        <p:spPr>
          <a:xfrm>
            <a:off x="3214688" y="1014413"/>
            <a:ext cx="3173412" cy="4176712"/>
          </a:xfrm>
          <a:solidFill>
            <a:srgbClr val="78FB37"/>
          </a:solidFill>
        </p:spPr>
        <p:txBody>
          <a:bodyPr/>
          <a:lstStyle/>
          <a:p>
            <a:pPr>
              <a:lnSpc>
                <a:spcPct val="90000"/>
              </a:lnSpc>
              <a:buFontTx/>
              <a:buNone/>
            </a:pPr>
            <a:r>
              <a:rPr lang="zh-CN" altLang="zh-CN" sz="2400" b="1">
                <a:latin typeface="Times New Roman" pitchFamily="18" charset="0"/>
              </a:rPr>
              <a:t>smart—smart</a:t>
            </a:r>
            <a:r>
              <a:rPr lang="zh-CN" altLang="zh-CN" sz="2400" b="1">
                <a:solidFill>
                  <a:srgbClr val="FF0000"/>
                </a:solidFill>
                <a:latin typeface="Times New Roman" pitchFamily="18" charset="0"/>
              </a:rPr>
              <a:t>er</a:t>
            </a:r>
          </a:p>
          <a:p>
            <a:pPr>
              <a:lnSpc>
                <a:spcPct val="90000"/>
              </a:lnSpc>
              <a:buFontTx/>
              <a:buNone/>
            </a:pPr>
            <a:r>
              <a:rPr lang="zh-CN" altLang="zh-CN" sz="2400" b="1">
                <a:latin typeface="Times New Roman" pitchFamily="18" charset="0"/>
              </a:rPr>
              <a:t>wild—wild</a:t>
            </a:r>
            <a:r>
              <a:rPr lang="zh-CN" altLang="zh-CN" sz="2400" b="1">
                <a:solidFill>
                  <a:srgbClr val="FF0000"/>
                </a:solidFill>
                <a:latin typeface="Times New Roman" pitchFamily="18" charset="0"/>
              </a:rPr>
              <a:t>er</a:t>
            </a:r>
          </a:p>
          <a:p>
            <a:pPr>
              <a:lnSpc>
                <a:spcPct val="90000"/>
              </a:lnSpc>
              <a:buFontTx/>
              <a:buNone/>
            </a:pPr>
            <a:r>
              <a:rPr lang="zh-CN" altLang="zh-CN" sz="2400" b="1">
                <a:latin typeface="Times New Roman" pitchFamily="18" charset="0"/>
              </a:rPr>
              <a:t>funny—funn</a:t>
            </a:r>
            <a:r>
              <a:rPr lang="zh-CN" altLang="zh-CN" sz="2400" b="1">
                <a:solidFill>
                  <a:srgbClr val="FF0000"/>
                </a:solidFill>
                <a:latin typeface="Times New Roman" pitchFamily="18" charset="0"/>
              </a:rPr>
              <a:t>ier</a:t>
            </a:r>
          </a:p>
          <a:p>
            <a:pPr>
              <a:lnSpc>
                <a:spcPct val="90000"/>
              </a:lnSpc>
              <a:buFontTx/>
              <a:buNone/>
            </a:pPr>
            <a:r>
              <a:rPr lang="zh-CN" altLang="zh-CN" sz="2400" b="1">
                <a:latin typeface="Times New Roman" pitchFamily="18" charset="0"/>
              </a:rPr>
              <a:t>tall—tall</a:t>
            </a:r>
            <a:r>
              <a:rPr lang="zh-CN" altLang="zh-CN" sz="2400" b="1">
                <a:solidFill>
                  <a:srgbClr val="FF0000"/>
                </a:solidFill>
                <a:latin typeface="Times New Roman" pitchFamily="18" charset="0"/>
              </a:rPr>
              <a:t>er</a:t>
            </a:r>
          </a:p>
          <a:p>
            <a:pPr>
              <a:lnSpc>
                <a:spcPct val="90000"/>
              </a:lnSpc>
              <a:buFontTx/>
              <a:buNone/>
            </a:pPr>
            <a:r>
              <a:rPr lang="zh-CN" altLang="zh-CN" sz="2400" b="1">
                <a:latin typeface="Times New Roman" pitchFamily="18" charset="0"/>
              </a:rPr>
              <a:t>many—</a:t>
            </a:r>
            <a:r>
              <a:rPr lang="zh-CN" altLang="zh-CN" sz="2400" b="1">
                <a:solidFill>
                  <a:srgbClr val="FF0000"/>
                </a:solidFill>
                <a:latin typeface="Times New Roman" pitchFamily="18" charset="0"/>
              </a:rPr>
              <a:t>more</a:t>
            </a:r>
          </a:p>
          <a:p>
            <a:pPr>
              <a:lnSpc>
                <a:spcPct val="90000"/>
              </a:lnSpc>
              <a:buFontTx/>
              <a:buNone/>
            </a:pPr>
            <a:r>
              <a:rPr lang="zh-CN" altLang="zh-CN" sz="2400" b="1">
                <a:latin typeface="Times New Roman" pitchFamily="18" charset="0"/>
              </a:rPr>
              <a:t>much—</a:t>
            </a:r>
            <a:r>
              <a:rPr lang="zh-CN" altLang="zh-CN" sz="2400" b="1">
                <a:solidFill>
                  <a:srgbClr val="FF0000"/>
                </a:solidFill>
                <a:latin typeface="Times New Roman" pitchFamily="18" charset="0"/>
              </a:rPr>
              <a:t>more</a:t>
            </a:r>
          </a:p>
          <a:p>
            <a:pPr>
              <a:lnSpc>
                <a:spcPct val="90000"/>
              </a:lnSpc>
              <a:buFontTx/>
              <a:buNone/>
            </a:pPr>
            <a:r>
              <a:rPr lang="zh-CN" altLang="zh-CN" sz="2400" b="1">
                <a:latin typeface="Times New Roman" pitchFamily="18" charset="0"/>
              </a:rPr>
              <a:t>well—</a:t>
            </a:r>
            <a:r>
              <a:rPr lang="zh-CN" altLang="zh-CN" sz="2400" b="1">
                <a:solidFill>
                  <a:srgbClr val="FF0000"/>
                </a:solidFill>
                <a:latin typeface="Times New Roman" pitchFamily="18" charset="0"/>
              </a:rPr>
              <a:t>better</a:t>
            </a:r>
          </a:p>
          <a:p>
            <a:pPr>
              <a:lnSpc>
                <a:spcPct val="90000"/>
              </a:lnSpc>
              <a:buFontTx/>
              <a:buNone/>
            </a:pPr>
            <a:r>
              <a:rPr lang="zh-CN" altLang="zh-CN" sz="2400" b="1">
                <a:latin typeface="Times New Roman" pitchFamily="18" charset="0"/>
              </a:rPr>
              <a:t>long—long</a:t>
            </a:r>
            <a:r>
              <a:rPr lang="zh-CN" altLang="zh-CN" sz="2400" b="1">
                <a:solidFill>
                  <a:srgbClr val="FF0000"/>
                </a:solidFill>
                <a:latin typeface="Times New Roman" pitchFamily="18" charset="0"/>
              </a:rPr>
              <a:t>er  </a:t>
            </a:r>
          </a:p>
          <a:p>
            <a:pPr>
              <a:lnSpc>
                <a:spcPct val="90000"/>
              </a:lnSpc>
              <a:buFontTx/>
              <a:buNone/>
            </a:pPr>
            <a:r>
              <a:rPr lang="zh-CN" altLang="zh-CN" sz="2400" b="1">
                <a:latin typeface="Times New Roman" pitchFamily="18" charset="0"/>
              </a:rPr>
              <a:t>short—short</a:t>
            </a:r>
            <a:r>
              <a:rPr lang="zh-CN" altLang="zh-CN" sz="2400" b="1">
                <a:solidFill>
                  <a:srgbClr val="FF0000"/>
                </a:solidFill>
                <a:latin typeface="Times New Roman" pitchFamily="18" charset="0"/>
              </a:rPr>
              <a:t>er</a:t>
            </a:r>
          </a:p>
          <a:p>
            <a:pPr>
              <a:lnSpc>
                <a:spcPct val="90000"/>
              </a:lnSpc>
              <a:buFontTx/>
              <a:buNone/>
            </a:pPr>
            <a:r>
              <a:rPr lang="zh-CN" altLang="zh-CN" sz="2400" b="1">
                <a:latin typeface="Times New Roman" pitchFamily="18" charset="0"/>
              </a:rPr>
              <a:t>small—</a:t>
            </a:r>
            <a:r>
              <a:rPr lang="zh-CN" altLang="zh-CN" sz="2400" b="1">
                <a:solidFill>
                  <a:srgbClr val="FF0000"/>
                </a:solidFill>
                <a:latin typeface="Times New Roman" pitchFamily="18" charset="0"/>
              </a:rPr>
              <a:t>smaller</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195">
                                            <p:bg/>
                                          </p:spTgt>
                                        </p:tgtEl>
                                        <p:attrNameLst>
                                          <p:attrName>style.visibility</p:attrName>
                                        </p:attrNameLst>
                                      </p:cBhvr>
                                      <p:to>
                                        <p:strVal val="visible"/>
                                      </p:to>
                                    </p:set>
                                    <p:animEffect transition="in" filter="box(in)">
                                      <p:cBhvr>
                                        <p:cTn id="7" dur="500"/>
                                        <p:tgtEl>
                                          <p:spTgt spid="8195">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195">
                                            <p:txEl>
                                              <p:pRg st="0" end="0"/>
                                            </p:txEl>
                                          </p:spTgt>
                                        </p:tgtEl>
                                        <p:attrNameLst>
                                          <p:attrName>style.visibility</p:attrName>
                                        </p:attrNameLst>
                                      </p:cBhvr>
                                      <p:to>
                                        <p:strVal val="visible"/>
                                      </p:to>
                                    </p:set>
                                    <p:animEffect transition="in" filter="box(in)">
                                      <p:cBhvr>
                                        <p:cTn id="12" dur="500"/>
                                        <p:tgtEl>
                                          <p:spTgt spid="819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195">
                                            <p:txEl>
                                              <p:pRg st="1" end="1"/>
                                            </p:txEl>
                                          </p:spTgt>
                                        </p:tgtEl>
                                        <p:attrNameLst>
                                          <p:attrName>style.visibility</p:attrName>
                                        </p:attrNameLst>
                                      </p:cBhvr>
                                      <p:to>
                                        <p:strVal val="visible"/>
                                      </p:to>
                                    </p:set>
                                    <p:animEffect transition="in" filter="box(in)">
                                      <p:cBhvr>
                                        <p:cTn id="17" dur="500"/>
                                        <p:tgtEl>
                                          <p:spTgt spid="819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8195">
                                            <p:txEl>
                                              <p:pRg st="2" end="2"/>
                                            </p:txEl>
                                          </p:spTgt>
                                        </p:tgtEl>
                                        <p:attrNameLst>
                                          <p:attrName>style.visibility</p:attrName>
                                        </p:attrNameLst>
                                      </p:cBhvr>
                                      <p:to>
                                        <p:strVal val="visible"/>
                                      </p:to>
                                    </p:set>
                                    <p:animEffect transition="in" filter="box(in)">
                                      <p:cBhvr>
                                        <p:cTn id="22" dur="500"/>
                                        <p:tgtEl>
                                          <p:spTgt spid="8195">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8195">
                                            <p:txEl>
                                              <p:pRg st="3" end="3"/>
                                            </p:txEl>
                                          </p:spTgt>
                                        </p:tgtEl>
                                        <p:attrNameLst>
                                          <p:attrName>style.visibility</p:attrName>
                                        </p:attrNameLst>
                                      </p:cBhvr>
                                      <p:to>
                                        <p:strVal val="visible"/>
                                      </p:to>
                                    </p:set>
                                    <p:animEffect transition="in" filter="box(in)">
                                      <p:cBhvr>
                                        <p:cTn id="27" dur="500"/>
                                        <p:tgtEl>
                                          <p:spTgt spid="8195">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8195">
                                            <p:txEl>
                                              <p:pRg st="4" end="4"/>
                                            </p:txEl>
                                          </p:spTgt>
                                        </p:tgtEl>
                                        <p:attrNameLst>
                                          <p:attrName>style.visibility</p:attrName>
                                        </p:attrNameLst>
                                      </p:cBhvr>
                                      <p:to>
                                        <p:strVal val="visible"/>
                                      </p:to>
                                    </p:set>
                                    <p:animEffect transition="in" filter="box(in)">
                                      <p:cBhvr>
                                        <p:cTn id="32" dur="500"/>
                                        <p:tgtEl>
                                          <p:spTgt spid="8195">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8195">
                                            <p:txEl>
                                              <p:pRg st="5" end="5"/>
                                            </p:txEl>
                                          </p:spTgt>
                                        </p:tgtEl>
                                        <p:attrNameLst>
                                          <p:attrName>style.visibility</p:attrName>
                                        </p:attrNameLst>
                                      </p:cBhvr>
                                      <p:to>
                                        <p:strVal val="visible"/>
                                      </p:to>
                                    </p:set>
                                    <p:animEffect transition="in" filter="box(in)">
                                      <p:cBhvr>
                                        <p:cTn id="37" dur="500"/>
                                        <p:tgtEl>
                                          <p:spTgt spid="8195">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8195">
                                            <p:txEl>
                                              <p:pRg st="6" end="6"/>
                                            </p:txEl>
                                          </p:spTgt>
                                        </p:tgtEl>
                                        <p:attrNameLst>
                                          <p:attrName>style.visibility</p:attrName>
                                        </p:attrNameLst>
                                      </p:cBhvr>
                                      <p:to>
                                        <p:strVal val="visible"/>
                                      </p:to>
                                    </p:set>
                                    <p:animEffect transition="in" filter="box(in)">
                                      <p:cBhvr>
                                        <p:cTn id="42" dur="500"/>
                                        <p:tgtEl>
                                          <p:spTgt spid="8195">
                                            <p:txEl>
                                              <p:pRg st="6" end="6"/>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8195">
                                            <p:txEl>
                                              <p:pRg st="7" end="7"/>
                                            </p:txEl>
                                          </p:spTgt>
                                        </p:tgtEl>
                                        <p:attrNameLst>
                                          <p:attrName>style.visibility</p:attrName>
                                        </p:attrNameLst>
                                      </p:cBhvr>
                                      <p:to>
                                        <p:strVal val="visible"/>
                                      </p:to>
                                    </p:set>
                                    <p:animEffect transition="in" filter="box(in)">
                                      <p:cBhvr>
                                        <p:cTn id="47" dur="500"/>
                                        <p:tgtEl>
                                          <p:spTgt spid="8195">
                                            <p:txEl>
                                              <p:pRg st="7" end="7"/>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8195">
                                            <p:txEl>
                                              <p:pRg st="8" end="8"/>
                                            </p:txEl>
                                          </p:spTgt>
                                        </p:tgtEl>
                                        <p:attrNameLst>
                                          <p:attrName>style.visibility</p:attrName>
                                        </p:attrNameLst>
                                      </p:cBhvr>
                                      <p:to>
                                        <p:strVal val="visible"/>
                                      </p:to>
                                    </p:set>
                                    <p:animEffect transition="in" filter="box(in)">
                                      <p:cBhvr>
                                        <p:cTn id="52" dur="500"/>
                                        <p:tgtEl>
                                          <p:spTgt spid="8195">
                                            <p:txEl>
                                              <p:pRg st="8" end="8"/>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8196">
                                            <p:bg/>
                                          </p:spTgt>
                                        </p:tgtEl>
                                        <p:attrNameLst>
                                          <p:attrName>style.visibility</p:attrName>
                                        </p:attrNameLst>
                                      </p:cBhvr>
                                      <p:to>
                                        <p:strVal val="visible"/>
                                      </p:to>
                                    </p:set>
                                    <p:animEffect transition="in" filter="box(in)">
                                      <p:cBhvr>
                                        <p:cTn id="57" dur="500"/>
                                        <p:tgtEl>
                                          <p:spTgt spid="8196">
                                            <p:bg/>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8196">
                                            <p:txEl>
                                              <p:pRg st="0" end="0"/>
                                            </p:txEl>
                                          </p:spTgt>
                                        </p:tgtEl>
                                        <p:attrNameLst>
                                          <p:attrName>style.visibility</p:attrName>
                                        </p:attrNameLst>
                                      </p:cBhvr>
                                      <p:to>
                                        <p:strVal val="visible"/>
                                      </p:to>
                                    </p:set>
                                    <p:animEffect transition="in" filter="box(in)">
                                      <p:cBhvr>
                                        <p:cTn id="62" dur="500"/>
                                        <p:tgtEl>
                                          <p:spTgt spid="8196">
                                            <p:txEl>
                                              <p:pRg st="0" end="0"/>
                                            </p:txEl>
                                          </p:spTgt>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8196">
                                            <p:txEl>
                                              <p:pRg st="1" end="1"/>
                                            </p:txEl>
                                          </p:spTgt>
                                        </p:tgtEl>
                                        <p:attrNameLst>
                                          <p:attrName>style.visibility</p:attrName>
                                        </p:attrNameLst>
                                      </p:cBhvr>
                                      <p:to>
                                        <p:strVal val="visible"/>
                                      </p:to>
                                    </p:set>
                                    <p:animEffect transition="in" filter="box(in)">
                                      <p:cBhvr>
                                        <p:cTn id="67" dur="500"/>
                                        <p:tgtEl>
                                          <p:spTgt spid="8196">
                                            <p:txEl>
                                              <p:pRg st="1" end="1"/>
                                            </p:txEl>
                                          </p:spTgt>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4" presetClass="entr" presetSubtype="16" fill="hold" grpId="0" nodeType="clickEffect">
                                  <p:stCondLst>
                                    <p:cond delay="0"/>
                                  </p:stCondLst>
                                  <p:childTnLst>
                                    <p:set>
                                      <p:cBhvr>
                                        <p:cTn id="71" dur="1" fill="hold">
                                          <p:stCondLst>
                                            <p:cond delay="0"/>
                                          </p:stCondLst>
                                        </p:cTn>
                                        <p:tgtEl>
                                          <p:spTgt spid="8196">
                                            <p:txEl>
                                              <p:pRg st="2" end="2"/>
                                            </p:txEl>
                                          </p:spTgt>
                                        </p:tgtEl>
                                        <p:attrNameLst>
                                          <p:attrName>style.visibility</p:attrName>
                                        </p:attrNameLst>
                                      </p:cBhvr>
                                      <p:to>
                                        <p:strVal val="visible"/>
                                      </p:to>
                                    </p:set>
                                    <p:animEffect transition="in" filter="box(in)">
                                      <p:cBhvr>
                                        <p:cTn id="72" dur="500"/>
                                        <p:tgtEl>
                                          <p:spTgt spid="8196">
                                            <p:txEl>
                                              <p:pRg st="2" end="2"/>
                                            </p:txEl>
                                          </p:spTgt>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4" presetClass="entr" presetSubtype="16" fill="hold" grpId="0" nodeType="clickEffect">
                                  <p:stCondLst>
                                    <p:cond delay="0"/>
                                  </p:stCondLst>
                                  <p:childTnLst>
                                    <p:set>
                                      <p:cBhvr>
                                        <p:cTn id="76" dur="1" fill="hold">
                                          <p:stCondLst>
                                            <p:cond delay="0"/>
                                          </p:stCondLst>
                                        </p:cTn>
                                        <p:tgtEl>
                                          <p:spTgt spid="8196">
                                            <p:txEl>
                                              <p:pRg st="3" end="3"/>
                                            </p:txEl>
                                          </p:spTgt>
                                        </p:tgtEl>
                                        <p:attrNameLst>
                                          <p:attrName>style.visibility</p:attrName>
                                        </p:attrNameLst>
                                      </p:cBhvr>
                                      <p:to>
                                        <p:strVal val="visible"/>
                                      </p:to>
                                    </p:set>
                                    <p:animEffect transition="in" filter="box(in)">
                                      <p:cBhvr>
                                        <p:cTn id="77" dur="500"/>
                                        <p:tgtEl>
                                          <p:spTgt spid="8196">
                                            <p:txEl>
                                              <p:pRg st="3" end="3"/>
                                            </p:txEl>
                                          </p:spTgt>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4" presetClass="entr" presetSubtype="16" fill="hold" grpId="0" nodeType="clickEffect">
                                  <p:stCondLst>
                                    <p:cond delay="0"/>
                                  </p:stCondLst>
                                  <p:childTnLst>
                                    <p:set>
                                      <p:cBhvr>
                                        <p:cTn id="81" dur="1" fill="hold">
                                          <p:stCondLst>
                                            <p:cond delay="0"/>
                                          </p:stCondLst>
                                        </p:cTn>
                                        <p:tgtEl>
                                          <p:spTgt spid="8196">
                                            <p:txEl>
                                              <p:pRg st="4" end="4"/>
                                            </p:txEl>
                                          </p:spTgt>
                                        </p:tgtEl>
                                        <p:attrNameLst>
                                          <p:attrName>style.visibility</p:attrName>
                                        </p:attrNameLst>
                                      </p:cBhvr>
                                      <p:to>
                                        <p:strVal val="visible"/>
                                      </p:to>
                                    </p:set>
                                    <p:animEffect transition="in" filter="box(in)">
                                      <p:cBhvr>
                                        <p:cTn id="82" dur="500"/>
                                        <p:tgtEl>
                                          <p:spTgt spid="8196">
                                            <p:txEl>
                                              <p:pRg st="4" end="4"/>
                                            </p:txEl>
                                          </p:spTgt>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4" presetClass="entr" presetSubtype="16" fill="hold" grpId="0" nodeType="clickEffect">
                                  <p:stCondLst>
                                    <p:cond delay="0"/>
                                  </p:stCondLst>
                                  <p:childTnLst>
                                    <p:set>
                                      <p:cBhvr>
                                        <p:cTn id="86" dur="1" fill="hold">
                                          <p:stCondLst>
                                            <p:cond delay="0"/>
                                          </p:stCondLst>
                                        </p:cTn>
                                        <p:tgtEl>
                                          <p:spTgt spid="8196">
                                            <p:txEl>
                                              <p:pRg st="5" end="5"/>
                                            </p:txEl>
                                          </p:spTgt>
                                        </p:tgtEl>
                                        <p:attrNameLst>
                                          <p:attrName>style.visibility</p:attrName>
                                        </p:attrNameLst>
                                      </p:cBhvr>
                                      <p:to>
                                        <p:strVal val="visible"/>
                                      </p:to>
                                    </p:set>
                                    <p:animEffect transition="in" filter="box(in)">
                                      <p:cBhvr>
                                        <p:cTn id="87" dur="500"/>
                                        <p:tgtEl>
                                          <p:spTgt spid="8196">
                                            <p:txEl>
                                              <p:pRg st="5" end="5"/>
                                            </p:txEl>
                                          </p:spTgt>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4" presetClass="entr" presetSubtype="16" fill="hold" grpId="0" nodeType="clickEffect">
                                  <p:stCondLst>
                                    <p:cond delay="0"/>
                                  </p:stCondLst>
                                  <p:childTnLst>
                                    <p:set>
                                      <p:cBhvr>
                                        <p:cTn id="91" dur="1" fill="hold">
                                          <p:stCondLst>
                                            <p:cond delay="0"/>
                                          </p:stCondLst>
                                        </p:cTn>
                                        <p:tgtEl>
                                          <p:spTgt spid="8196">
                                            <p:txEl>
                                              <p:pRg st="6" end="6"/>
                                            </p:txEl>
                                          </p:spTgt>
                                        </p:tgtEl>
                                        <p:attrNameLst>
                                          <p:attrName>style.visibility</p:attrName>
                                        </p:attrNameLst>
                                      </p:cBhvr>
                                      <p:to>
                                        <p:strVal val="visible"/>
                                      </p:to>
                                    </p:set>
                                    <p:animEffect transition="in" filter="box(in)">
                                      <p:cBhvr>
                                        <p:cTn id="92" dur="500"/>
                                        <p:tgtEl>
                                          <p:spTgt spid="8196">
                                            <p:txEl>
                                              <p:pRg st="6" end="6"/>
                                            </p:txEl>
                                          </p:spTgt>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4" presetClass="entr" presetSubtype="16" fill="hold" grpId="0" nodeType="clickEffect">
                                  <p:stCondLst>
                                    <p:cond delay="0"/>
                                  </p:stCondLst>
                                  <p:childTnLst>
                                    <p:set>
                                      <p:cBhvr>
                                        <p:cTn id="96" dur="1" fill="hold">
                                          <p:stCondLst>
                                            <p:cond delay="0"/>
                                          </p:stCondLst>
                                        </p:cTn>
                                        <p:tgtEl>
                                          <p:spTgt spid="8196">
                                            <p:txEl>
                                              <p:pRg st="7" end="7"/>
                                            </p:txEl>
                                          </p:spTgt>
                                        </p:tgtEl>
                                        <p:attrNameLst>
                                          <p:attrName>style.visibility</p:attrName>
                                        </p:attrNameLst>
                                      </p:cBhvr>
                                      <p:to>
                                        <p:strVal val="visible"/>
                                      </p:to>
                                    </p:set>
                                    <p:animEffect transition="in" filter="box(in)">
                                      <p:cBhvr>
                                        <p:cTn id="97" dur="500"/>
                                        <p:tgtEl>
                                          <p:spTgt spid="8196">
                                            <p:txEl>
                                              <p:pRg st="7" end="7"/>
                                            </p:txEl>
                                          </p:spTgt>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4" presetClass="entr" presetSubtype="16" fill="hold" grpId="0" nodeType="clickEffect">
                                  <p:stCondLst>
                                    <p:cond delay="0"/>
                                  </p:stCondLst>
                                  <p:childTnLst>
                                    <p:set>
                                      <p:cBhvr>
                                        <p:cTn id="101" dur="1" fill="hold">
                                          <p:stCondLst>
                                            <p:cond delay="0"/>
                                          </p:stCondLst>
                                        </p:cTn>
                                        <p:tgtEl>
                                          <p:spTgt spid="8196">
                                            <p:txEl>
                                              <p:pRg st="8" end="8"/>
                                            </p:txEl>
                                          </p:spTgt>
                                        </p:tgtEl>
                                        <p:attrNameLst>
                                          <p:attrName>style.visibility</p:attrName>
                                        </p:attrNameLst>
                                      </p:cBhvr>
                                      <p:to>
                                        <p:strVal val="visible"/>
                                      </p:to>
                                    </p:set>
                                    <p:animEffect transition="in" filter="box(in)">
                                      <p:cBhvr>
                                        <p:cTn id="102" dur="500"/>
                                        <p:tgtEl>
                                          <p:spTgt spid="8196">
                                            <p:txEl>
                                              <p:pRg st="8" end="8"/>
                                            </p:txEl>
                                          </p:spTgt>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4" presetClass="entr" presetSubtype="16" fill="hold" grpId="0" nodeType="clickEffect">
                                  <p:stCondLst>
                                    <p:cond delay="0"/>
                                  </p:stCondLst>
                                  <p:childTnLst>
                                    <p:set>
                                      <p:cBhvr>
                                        <p:cTn id="106" dur="1" fill="hold">
                                          <p:stCondLst>
                                            <p:cond delay="0"/>
                                          </p:stCondLst>
                                        </p:cTn>
                                        <p:tgtEl>
                                          <p:spTgt spid="8196">
                                            <p:txEl>
                                              <p:pRg st="9" end="9"/>
                                            </p:txEl>
                                          </p:spTgt>
                                        </p:tgtEl>
                                        <p:attrNameLst>
                                          <p:attrName>style.visibility</p:attrName>
                                        </p:attrNameLst>
                                      </p:cBhvr>
                                      <p:to>
                                        <p:strVal val="visible"/>
                                      </p:to>
                                    </p:set>
                                    <p:animEffect transition="in" filter="box(in)">
                                      <p:cBhvr>
                                        <p:cTn id="107" dur="500"/>
                                        <p:tgtEl>
                                          <p:spTgt spid="819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nimBg="1" autoUpdateAnimBg="0"/>
      <p:bldP spid="8196" grpId="0" uiExpand="1" build="p"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9218" name="Picture 9" descr="110450348600600092"/>
          <p:cNvPicPr>
            <a:picLocks noChangeAspect="1" noChangeArrowheads="1"/>
          </p:cNvPicPr>
          <p:nvPr/>
        </p:nvPicPr>
        <p:blipFill>
          <a:blip r:embed="rId3">
            <a:extLst>
              <a:ext uri="{28A0092B-C50C-407E-A947-70E740481C1C}">
                <a14:useLocalDpi xmlns:a14="http://schemas.microsoft.com/office/drawing/2010/main" val="0"/>
              </a:ext>
            </a:extLst>
          </a:blip>
          <a:srcRect l="53841" t="2095"/>
          <a:stretch>
            <a:fillRect/>
          </a:stretch>
        </p:blipFill>
        <p:spPr bwMode="auto">
          <a:xfrm>
            <a:off x="3502025" y="798513"/>
            <a:ext cx="2232025" cy="333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ext Box 3"/>
          <p:cNvSpPr txBox="1">
            <a:spLocks noChangeArrowheads="1"/>
          </p:cNvSpPr>
          <p:nvPr/>
        </p:nvSpPr>
        <p:spPr bwMode="auto">
          <a:xfrm>
            <a:off x="1917700" y="222250"/>
            <a:ext cx="1008063" cy="519113"/>
          </a:xfrm>
          <a:prstGeom prst="rect">
            <a:avLst/>
          </a:prstGeom>
          <a:noFill/>
          <a:ln>
            <a:noFill/>
          </a:ln>
          <a:effectLst/>
          <a:extLst>
            <a:ext uri="{909E8E84-426E-40DD-AFC4-6F175D3DCCD1}">
              <a14:hiddenFill xmlns:a14="http://schemas.microsoft.com/office/drawing/2010/main">
                <a:solidFill>
                  <a:srgbClr val="33CCCC">
                    <a:alpha val="89999"/>
                  </a:srgbClr>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zh-CN" b="1">
                <a:solidFill>
                  <a:srgbClr val="CC0000"/>
                </a:solidFill>
                <a:latin typeface="Times New Roman" pitchFamily="18" charset="0"/>
              </a:rPr>
              <a:t>twins</a:t>
            </a:r>
          </a:p>
        </p:txBody>
      </p:sp>
      <p:sp>
        <p:nvSpPr>
          <p:cNvPr id="9220" name="Text Box 4"/>
          <p:cNvSpPr txBox="1">
            <a:spLocks noChangeArrowheads="1"/>
          </p:cNvSpPr>
          <p:nvPr/>
        </p:nvSpPr>
        <p:spPr bwMode="auto">
          <a:xfrm>
            <a:off x="765175" y="4398963"/>
            <a:ext cx="5040313" cy="647700"/>
          </a:xfrm>
          <a:prstGeom prst="rect">
            <a:avLst/>
          </a:prstGeom>
          <a:solidFill>
            <a:srgbClr val="78FB3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spcBef>
                <a:spcPct val="50000"/>
              </a:spcBef>
            </a:pPr>
            <a:r>
              <a:rPr lang="zh-CN" altLang="zh-CN" b="1">
                <a:solidFill>
                  <a:schemeClr val="tx2"/>
                </a:solidFill>
                <a:latin typeface="Times New Roman" pitchFamily="18" charset="0"/>
              </a:rPr>
              <a:t>Can you find the differences?</a:t>
            </a:r>
          </a:p>
        </p:txBody>
      </p:sp>
      <p:sp>
        <p:nvSpPr>
          <p:cNvPr id="9221" name="Text Box 5"/>
          <p:cNvSpPr txBox="1">
            <a:spLocks noChangeArrowheads="1"/>
          </p:cNvSpPr>
          <p:nvPr/>
        </p:nvSpPr>
        <p:spPr bwMode="auto">
          <a:xfrm>
            <a:off x="3213100" y="222250"/>
            <a:ext cx="2449513" cy="519113"/>
          </a:xfrm>
          <a:prstGeom prst="rect">
            <a:avLst/>
          </a:prstGeom>
          <a:noFill/>
          <a:ln>
            <a:noFill/>
          </a:ln>
          <a:effectLst/>
          <a:extLst>
            <a:ext uri="{909E8E84-426E-40DD-AFC4-6F175D3DCCD1}">
              <a14:hiddenFill xmlns:a14="http://schemas.microsoft.com/office/drawing/2010/main">
                <a:solidFill>
                  <a:srgbClr val="33CCCC">
                    <a:alpha val="89999"/>
                  </a:srgbClr>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04850">
              <a:defRPr>
                <a:solidFill>
                  <a:schemeClr val="tx1"/>
                </a:solidFill>
                <a:latin typeface="Arial" pitchFamily="34" charset="0"/>
                <a:ea typeface="宋体" pitchFamily="2" charset="-122"/>
              </a:defRPr>
            </a:lvl1pPr>
            <a:lvl2pPr defTabSz="704850">
              <a:defRPr>
                <a:solidFill>
                  <a:schemeClr val="tx1"/>
                </a:solidFill>
                <a:latin typeface="Arial" pitchFamily="34" charset="0"/>
                <a:ea typeface="宋体" pitchFamily="2" charset="-122"/>
              </a:defRPr>
            </a:lvl2pPr>
            <a:lvl3pPr defTabSz="704850">
              <a:defRPr>
                <a:solidFill>
                  <a:schemeClr val="tx1"/>
                </a:solidFill>
                <a:latin typeface="Arial" pitchFamily="34" charset="0"/>
                <a:ea typeface="宋体" pitchFamily="2" charset="-122"/>
              </a:defRPr>
            </a:lvl3pPr>
            <a:lvl4pPr defTabSz="704850">
              <a:defRPr>
                <a:solidFill>
                  <a:schemeClr val="tx1"/>
                </a:solidFill>
                <a:latin typeface="Arial" pitchFamily="34" charset="0"/>
                <a:ea typeface="宋体" pitchFamily="2" charset="-122"/>
              </a:defRPr>
            </a:lvl4pPr>
            <a:lvl5pPr defTabSz="704850">
              <a:defRPr>
                <a:solidFill>
                  <a:schemeClr val="tx1"/>
                </a:solidFill>
                <a:latin typeface="Arial" pitchFamily="34" charset="0"/>
                <a:ea typeface="宋体" pitchFamily="2" charset="-122"/>
              </a:defRPr>
            </a:lvl5pPr>
            <a:lvl6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spcBef>
                <a:spcPct val="50000"/>
              </a:spcBef>
            </a:pPr>
            <a:r>
              <a:rPr lang="zh-CN" altLang="zh-CN" b="1">
                <a:solidFill>
                  <a:srgbClr val="CC0000"/>
                </a:solidFill>
                <a:latin typeface="Times New Roman" pitchFamily="18" charset="0"/>
              </a:rPr>
              <a:t> twin sisters</a:t>
            </a:r>
          </a:p>
        </p:txBody>
      </p:sp>
      <p:pic>
        <p:nvPicPr>
          <p:cNvPr id="9222" name="Picture 9" descr="110450348600600092"/>
          <p:cNvPicPr>
            <a:picLocks noChangeAspect="1" noChangeArrowheads="1"/>
          </p:cNvPicPr>
          <p:nvPr/>
        </p:nvPicPr>
        <p:blipFill>
          <a:blip r:embed="rId3">
            <a:extLst>
              <a:ext uri="{28A0092B-C50C-407E-A947-70E740481C1C}">
                <a14:useLocalDpi xmlns:a14="http://schemas.microsoft.com/office/drawing/2010/main" val="0"/>
              </a:ext>
            </a:extLst>
          </a:blip>
          <a:srcRect r="63582" b="7982"/>
          <a:stretch>
            <a:fillRect/>
          </a:stretch>
        </p:blipFill>
        <p:spPr bwMode="auto">
          <a:xfrm>
            <a:off x="1846263" y="798513"/>
            <a:ext cx="1655762" cy="331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wipe(left)">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bldLvl="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body" sz="half" idx="1"/>
          </p:nvPr>
        </p:nvSpPr>
        <p:spPr>
          <a:xfrm>
            <a:off x="190500" y="1303338"/>
            <a:ext cx="6480175" cy="4030662"/>
          </a:xfrm>
          <a:solidFill>
            <a:srgbClr val="78FB37"/>
          </a:solidFill>
        </p:spPr>
        <p:txBody>
          <a:bodyPr/>
          <a:lstStyle/>
          <a:p>
            <a:pPr>
              <a:buFontTx/>
              <a:buNone/>
            </a:pPr>
            <a:r>
              <a:rPr lang="zh-CN" altLang="zh-CN" sz="2800" b="1">
                <a:solidFill>
                  <a:srgbClr val="FF0000"/>
                </a:solidFill>
                <a:latin typeface="Times New Roman" pitchFamily="18" charset="0"/>
              </a:rPr>
              <a:t>A good friend …</a:t>
            </a:r>
          </a:p>
          <a:p>
            <a:pPr>
              <a:buFontTx/>
              <a:buNone/>
            </a:pPr>
            <a:r>
              <a:rPr lang="zh-CN" altLang="zh-CN" sz="2800" b="1">
                <a:solidFill>
                  <a:srgbClr val="0000CC"/>
                </a:solidFill>
                <a:latin typeface="Times New Roman" pitchFamily="18" charset="0"/>
              </a:rPr>
              <a:t>_____ a. has cool clothes.</a:t>
            </a:r>
          </a:p>
          <a:p>
            <a:pPr>
              <a:buFontTx/>
              <a:buNone/>
            </a:pPr>
            <a:r>
              <a:rPr lang="zh-CN" altLang="zh-CN" sz="2800" b="1">
                <a:solidFill>
                  <a:srgbClr val="0000CC"/>
                </a:solidFill>
                <a:latin typeface="Times New Roman" pitchFamily="18" charset="0"/>
              </a:rPr>
              <a:t>_____ b. is popular(</a:t>
            </a:r>
            <a:r>
              <a:rPr lang="zh-CN" sz="2800" b="1">
                <a:solidFill>
                  <a:srgbClr val="0000CC"/>
                </a:solidFill>
                <a:latin typeface="Times New Roman" pitchFamily="18" charset="0"/>
              </a:rPr>
              <a:t>受欢迎的 </a:t>
            </a:r>
            <a:r>
              <a:rPr lang="zh-CN" altLang="zh-CN" sz="2800" b="1">
                <a:solidFill>
                  <a:srgbClr val="0000CC"/>
                </a:solidFill>
                <a:latin typeface="Times New Roman" pitchFamily="18" charset="0"/>
              </a:rPr>
              <a:t>in school.</a:t>
            </a:r>
          </a:p>
          <a:p>
            <a:pPr>
              <a:buFontTx/>
              <a:buNone/>
            </a:pPr>
            <a:r>
              <a:rPr lang="zh-CN" altLang="zh-CN" sz="2800" b="1">
                <a:solidFill>
                  <a:srgbClr val="0000CC"/>
                </a:solidFill>
                <a:latin typeface="Times New Roman" pitchFamily="18" charset="0"/>
              </a:rPr>
              <a:t>_____ c. likes to </a:t>
            </a:r>
            <a:r>
              <a:rPr lang="zh-CN" altLang="zh-CN" sz="2800" b="1" u="sng">
                <a:solidFill>
                  <a:srgbClr val="0000CC"/>
                </a:solidFill>
                <a:latin typeface="Times New Roman" pitchFamily="18" charset="0"/>
              </a:rPr>
              <a:t>do the same things as me</a:t>
            </a:r>
            <a:r>
              <a:rPr lang="zh-CN" altLang="zh-CN" sz="2800" b="1">
                <a:solidFill>
                  <a:srgbClr val="0000CC"/>
                </a:solidFill>
                <a:latin typeface="Times New Roman" pitchFamily="18" charset="0"/>
              </a:rPr>
              <a:t>.</a:t>
            </a:r>
          </a:p>
          <a:p>
            <a:pPr>
              <a:buFontTx/>
              <a:buNone/>
            </a:pPr>
            <a:r>
              <a:rPr lang="zh-CN" altLang="zh-CN" sz="2800" b="1">
                <a:solidFill>
                  <a:srgbClr val="0000CC"/>
                </a:solidFill>
                <a:latin typeface="Times New Roman" pitchFamily="18" charset="0"/>
              </a:rPr>
              <a:t>_____ d. is good at sports.</a:t>
            </a:r>
          </a:p>
          <a:p>
            <a:pPr>
              <a:buFontTx/>
              <a:buNone/>
            </a:pPr>
            <a:r>
              <a:rPr lang="zh-CN" altLang="zh-CN" sz="2800" b="1">
                <a:solidFill>
                  <a:srgbClr val="0000CC"/>
                </a:solidFill>
                <a:latin typeface="Times New Roman" pitchFamily="18" charset="0"/>
              </a:rPr>
              <a:t>_____ e. is good at schoolwork.</a:t>
            </a:r>
          </a:p>
          <a:p>
            <a:pPr>
              <a:buFontTx/>
              <a:buNone/>
            </a:pPr>
            <a:r>
              <a:rPr lang="zh-CN" altLang="zh-CN" sz="2800" b="1">
                <a:solidFill>
                  <a:srgbClr val="0000CC"/>
                </a:solidFill>
                <a:latin typeface="Times New Roman" pitchFamily="18" charset="0"/>
              </a:rPr>
              <a:t>_____ f. </a:t>
            </a:r>
            <a:r>
              <a:rPr lang="zh-CN" altLang="zh-CN" sz="2800" b="1" u="sng">
                <a:solidFill>
                  <a:srgbClr val="0000CC"/>
                </a:solidFill>
                <a:latin typeface="Times New Roman" pitchFamily="18" charset="0"/>
              </a:rPr>
              <a:t>makes me laugh</a:t>
            </a:r>
            <a:r>
              <a:rPr lang="zh-CN" altLang="zh-CN" sz="2800" b="1">
                <a:solidFill>
                  <a:srgbClr val="0000CC"/>
                </a:solidFill>
                <a:latin typeface="Times New Roman" pitchFamily="18" charset="0"/>
              </a:rPr>
              <a:t>.</a:t>
            </a:r>
          </a:p>
        </p:txBody>
      </p:sp>
      <p:sp>
        <p:nvSpPr>
          <p:cNvPr id="10243" name="Text Box 3"/>
          <p:cNvSpPr txBox="1">
            <a:spLocks noChangeArrowheads="1"/>
          </p:cNvSpPr>
          <p:nvPr/>
        </p:nvSpPr>
        <p:spPr bwMode="auto">
          <a:xfrm>
            <a:off x="333375" y="222250"/>
            <a:ext cx="6264275" cy="936625"/>
          </a:xfrm>
          <a:prstGeom prst="rect">
            <a:avLst/>
          </a:prstGeom>
          <a:solidFill>
            <a:srgbClr val="78FB3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0546" tIns="35273" rIns="70546" bIns="35273"/>
          <a:lstStyle>
            <a:lvl1pPr defTabSz="704850">
              <a:defRPr>
                <a:solidFill>
                  <a:schemeClr val="tx1"/>
                </a:solidFill>
                <a:latin typeface="Arial" pitchFamily="34" charset="0"/>
                <a:ea typeface="宋体" pitchFamily="2" charset="-122"/>
              </a:defRPr>
            </a:lvl1pPr>
            <a:lvl2pPr marL="352425" defTabSz="704850">
              <a:defRPr>
                <a:solidFill>
                  <a:schemeClr val="tx1"/>
                </a:solidFill>
                <a:latin typeface="Arial" pitchFamily="34" charset="0"/>
                <a:ea typeface="宋体" pitchFamily="2" charset="-122"/>
              </a:defRPr>
            </a:lvl2pPr>
            <a:lvl3pPr marL="704850" defTabSz="704850">
              <a:defRPr>
                <a:solidFill>
                  <a:schemeClr val="tx1"/>
                </a:solidFill>
                <a:latin typeface="Arial" pitchFamily="34" charset="0"/>
                <a:ea typeface="宋体" pitchFamily="2" charset="-122"/>
              </a:defRPr>
            </a:lvl3pPr>
            <a:lvl4pPr marL="1058863" defTabSz="704850">
              <a:defRPr>
                <a:solidFill>
                  <a:schemeClr val="tx1"/>
                </a:solidFill>
                <a:latin typeface="Arial" pitchFamily="34" charset="0"/>
                <a:ea typeface="宋体" pitchFamily="2" charset="-122"/>
              </a:defRPr>
            </a:lvl4pPr>
            <a:lvl5pPr marL="1411288" defTabSz="704850">
              <a:defRPr>
                <a:solidFill>
                  <a:schemeClr val="tx1"/>
                </a:solidFill>
                <a:latin typeface="Arial" pitchFamily="34" charset="0"/>
                <a:ea typeface="宋体" pitchFamily="2" charset="-122"/>
              </a:defRPr>
            </a:lvl5pPr>
            <a:lvl6pPr marL="18684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3256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27828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2400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zh-CN">
                <a:solidFill>
                  <a:srgbClr val="FF0000"/>
                </a:solidFill>
                <a:latin typeface="RockoUltraFLF" charset="0"/>
              </a:rPr>
              <a:t>Writing:</a:t>
            </a:r>
            <a:r>
              <a:rPr lang="zh-CN" altLang="zh-CN">
                <a:latin typeface="RockoUltraFLF" charset="0"/>
              </a:rPr>
              <a:t> </a:t>
            </a:r>
            <a:r>
              <a:rPr lang="zh-CN" altLang="zh-CN"/>
              <a:t>the differences between you</a:t>
            </a:r>
          </a:p>
          <a:p>
            <a:r>
              <a:rPr lang="zh-CN" altLang="zh-CN"/>
              <a:t>and a family member.</a:t>
            </a:r>
          </a:p>
        </p:txBody>
      </p:sp>
    </p:spTree>
  </p:cSld>
  <p:clrMapOvr>
    <a:masterClrMapping/>
  </p:clrMapOvr>
  <p:transition>
    <p:split orient="vert"/>
  </p:transition>
</p:sld>
</file>

<file path=ppt/slides/slide9.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body" sz="half" idx="1"/>
          </p:nvPr>
        </p:nvSpPr>
        <p:spPr>
          <a:xfrm>
            <a:off x="404813" y="1519238"/>
            <a:ext cx="6013450" cy="3384550"/>
          </a:xfrm>
          <a:solidFill>
            <a:srgbClr val="78FB37"/>
          </a:solidFill>
        </p:spPr>
        <p:txBody>
          <a:bodyPr/>
          <a:lstStyle/>
          <a:p>
            <a:pPr>
              <a:buFontTx/>
              <a:buNone/>
            </a:pPr>
            <a:r>
              <a:rPr lang="zh-CN" altLang="zh-CN" sz="2600" b="1">
                <a:solidFill>
                  <a:schemeClr val="accent2"/>
                </a:solidFill>
                <a:latin typeface="Times New Roman" pitchFamily="18" charset="0"/>
              </a:rPr>
              <a:t>A good friend …</a:t>
            </a:r>
          </a:p>
          <a:p>
            <a:pPr>
              <a:buFontTx/>
              <a:buNone/>
            </a:pPr>
            <a:r>
              <a:rPr lang="zh-CN" altLang="zh-CN" sz="2600" b="1">
                <a:solidFill>
                  <a:schemeClr val="accent2"/>
                </a:solidFill>
                <a:latin typeface="Times New Roman" pitchFamily="18" charset="0"/>
              </a:rPr>
              <a:t>_____ a. has cool clothes.</a:t>
            </a:r>
          </a:p>
          <a:p>
            <a:pPr>
              <a:buFontTx/>
              <a:buNone/>
            </a:pPr>
            <a:r>
              <a:rPr lang="zh-CN" altLang="zh-CN" sz="2600" b="1">
                <a:solidFill>
                  <a:schemeClr val="accent2"/>
                </a:solidFill>
                <a:latin typeface="Times New Roman" pitchFamily="18" charset="0"/>
              </a:rPr>
              <a:t>_____ b. is popular(</a:t>
            </a:r>
            <a:r>
              <a:rPr lang="zh-CN" sz="2600" b="1">
                <a:solidFill>
                  <a:schemeClr val="accent2"/>
                </a:solidFill>
                <a:latin typeface="Times New Roman" pitchFamily="18" charset="0"/>
              </a:rPr>
              <a:t>受欢迎的 </a:t>
            </a:r>
            <a:r>
              <a:rPr lang="zh-CN" altLang="zh-CN" sz="2600" b="1">
                <a:solidFill>
                  <a:schemeClr val="accent2"/>
                </a:solidFill>
                <a:latin typeface="Times New Roman" pitchFamily="18" charset="0"/>
              </a:rPr>
              <a:t>in school.</a:t>
            </a:r>
          </a:p>
          <a:p>
            <a:pPr>
              <a:buFontTx/>
              <a:buNone/>
            </a:pPr>
            <a:r>
              <a:rPr lang="zh-CN" altLang="zh-CN" sz="2600" b="1">
                <a:solidFill>
                  <a:schemeClr val="accent2"/>
                </a:solidFill>
                <a:latin typeface="Times New Roman" pitchFamily="18" charset="0"/>
              </a:rPr>
              <a:t>_____ c. likes to </a:t>
            </a:r>
            <a:r>
              <a:rPr lang="zh-CN" altLang="zh-CN" sz="2600" b="1" u="sng">
                <a:solidFill>
                  <a:schemeClr val="accent2"/>
                </a:solidFill>
                <a:latin typeface="Times New Roman" pitchFamily="18" charset="0"/>
              </a:rPr>
              <a:t>do the same things as me</a:t>
            </a:r>
            <a:r>
              <a:rPr lang="zh-CN" altLang="zh-CN" sz="2600" b="1">
                <a:solidFill>
                  <a:schemeClr val="accent2"/>
                </a:solidFill>
                <a:latin typeface="Times New Roman" pitchFamily="18" charset="0"/>
              </a:rPr>
              <a:t>.</a:t>
            </a:r>
          </a:p>
          <a:p>
            <a:pPr>
              <a:buFontTx/>
              <a:buNone/>
            </a:pPr>
            <a:r>
              <a:rPr lang="zh-CN" altLang="zh-CN" sz="2600" b="1">
                <a:solidFill>
                  <a:schemeClr val="accent2"/>
                </a:solidFill>
                <a:latin typeface="Times New Roman" pitchFamily="18" charset="0"/>
              </a:rPr>
              <a:t>_____ d. is good at sports.</a:t>
            </a:r>
          </a:p>
          <a:p>
            <a:pPr>
              <a:buFontTx/>
              <a:buNone/>
            </a:pPr>
            <a:r>
              <a:rPr lang="zh-CN" altLang="zh-CN" sz="2600" b="1">
                <a:solidFill>
                  <a:schemeClr val="accent2"/>
                </a:solidFill>
                <a:latin typeface="Times New Roman" pitchFamily="18" charset="0"/>
              </a:rPr>
              <a:t>_____ e. is good at schoolwork.</a:t>
            </a:r>
          </a:p>
          <a:p>
            <a:pPr>
              <a:buFontTx/>
              <a:buNone/>
            </a:pPr>
            <a:r>
              <a:rPr lang="zh-CN" altLang="zh-CN" sz="2600" b="1">
                <a:solidFill>
                  <a:schemeClr val="accent2"/>
                </a:solidFill>
                <a:latin typeface="Times New Roman" pitchFamily="18" charset="0"/>
              </a:rPr>
              <a:t>_____ f. </a:t>
            </a:r>
            <a:r>
              <a:rPr lang="zh-CN" altLang="zh-CN" sz="2600" b="1" u="sng">
                <a:solidFill>
                  <a:schemeClr val="accent2"/>
                </a:solidFill>
                <a:latin typeface="Times New Roman" pitchFamily="18" charset="0"/>
              </a:rPr>
              <a:t>makes me laugh</a:t>
            </a:r>
            <a:r>
              <a:rPr lang="zh-CN" altLang="zh-CN" sz="2600" b="1">
                <a:solidFill>
                  <a:schemeClr val="accent2"/>
                </a:solidFill>
                <a:latin typeface="Times New Roman" pitchFamily="18" charset="0"/>
              </a:rPr>
              <a:t>.</a:t>
            </a:r>
          </a:p>
        </p:txBody>
      </p:sp>
      <p:sp>
        <p:nvSpPr>
          <p:cNvPr id="11267" name="Text Box 3"/>
          <p:cNvSpPr txBox="1">
            <a:spLocks noChangeArrowheads="1"/>
          </p:cNvSpPr>
          <p:nvPr/>
        </p:nvSpPr>
        <p:spPr bwMode="auto">
          <a:xfrm>
            <a:off x="404813" y="366713"/>
            <a:ext cx="5761037" cy="1081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0546" tIns="35273" rIns="70546" bIns="35273"/>
          <a:lstStyle>
            <a:lvl1pPr defTabSz="704850">
              <a:defRPr>
                <a:solidFill>
                  <a:schemeClr val="tx1"/>
                </a:solidFill>
                <a:latin typeface="Arial" pitchFamily="34" charset="0"/>
                <a:ea typeface="宋体" pitchFamily="2" charset="-122"/>
              </a:defRPr>
            </a:lvl1pPr>
            <a:lvl2pPr marL="352425" defTabSz="704850">
              <a:defRPr>
                <a:solidFill>
                  <a:schemeClr val="tx1"/>
                </a:solidFill>
                <a:latin typeface="Arial" pitchFamily="34" charset="0"/>
                <a:ea typeface="宋体" pitchFamily="2" charset="-122"/>
              </a:defRPr>
            </a:lvl2pPr>
            <a:lvl3pPr marL="704850" defTabSz="704850">
              <a:defRPr>
                <a:solidFill>
                  <a:schemeClr val="tx1"/>
                </a:solidFill>
                <a:latin typeface="Arial" pitchFamily="34" charset="0"/>
                <a:ea typeface="宋体" pitchFamily="2" charset="-122"/>
              </a:defRPr>
            </a:lvl3pPr>
            <a:lvl4pPr marL="1058863" defTabSz="704850">
              <a:defRPr>
                <a:solidFill>
                  <a:schemeClr val="tx1"/>
                </a:solidFill>
                <a:latin typeface="Arial" pitchFamily="34" charset="0"/>
                <a:ea typeface="宋体" pitchFamily="2" charset="-122"/>
              </a:defRPr>
            </a:lvl4pPr>
            <a:lvl5pPr marL="1411288" defTabSz="704850">
              <a:defRPr>
                <a:solidFill>
                  <a:schemeClr val="tx1"/>
                </a:solidFill>
                <a:latin typeface="Arial" pitchFamily="34" charset="0"/>
                <a:ea typeface="宋体" pitchFamily="2" charset="-122"/>
              </a:defRPr>
            </a:lvl5pPr>
            <a:lvl6pPr marL="18684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3256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27828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240088" defTabSz="70485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zh-CN" b="1">
                <a:solidFill>
                  <a:srgbClr val="FFFF00"/>
                </a:solidFill>
              </a:rPr>
              <a:t>1a.Discuss: </a:t>
            </a:r>
            <a:r>
              <a:rPr lang="zh-CN" altLang="zh-CN" b="1">
                <a:solidFill>
                  <a:srgbClr val="CC0000"/>
                </a:solidFill>
              </a:rPr>
              <a:t>What kind of things </a:t>
            </a:r>
          </a:p>
          <a:p>
            <a:r>
              <a:rPr lang="zh-CN" altLang="zh-CN" b="1">
                <a:solidFill>
                  <a:srgbClr val="CC0000"/>
                </a:solidFill>
              </a:rPr>
              <a:t>     are important in a friend?</a:t>
            </a:r>
          </a:p>
        </p:txBody>
      </p:sp>
    </p:spTree>
  </p:cSld>
  <p:clrMapOvr>
    <a:masterClrMapping/>
  </p:clrMapOvr>
  <p:transition>
    <p:split orient="vert"/>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1"/>
  <p:tag name="AS_OS" val="Microsoft Windows NT 5.1.2600 Service Pack 3"/>
  <p:tag name="AS_RELEASE_DATE" val="2013.02.28"/>
  <p:tag name="AS_VERSION" val="7.2.0.0"/>
  <p:tag name="AS_TITLE" val="Aspose.Slides for .NET 2.0"/>
</p:tagLst>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2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2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0</TotalTime>
  <Words>1542</Words>
  <Application>Microsoft Office PowerPoint</Application>
  <DocSecurity>0</DocSecurity>
  <PresentationFormat>自定义</PresentationFormat>
  <Paragraphs>232</Paragraphs>
  <Slides>32</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32</vt:i4>
      </vt:variant>
    </vt:vector>
  </HeadingPairs>
  <TitlesOfParts>
    <vt:vector size="45" baseType="lpstr">
      <vt:lpstr>Arial</vt:lpstr>
      <vt:lpstr>宋体</vt:lpstr>
      <vt:lpstr>Wingdings</vt:lpstr>
      <vt:lpstr>黑体</vt:lpstr>
      <vt:lpstr>Times New Roman</vt:lpstr>
      <vt:lpstr>华文行楷</vt:lpstr>
      <vt:lpstr>Comic Sans MS</vt:lpstr>
      <vt:lpstr>RockoUltraFLF</vt:lpstr>
      <vt:lpstr>Arial Black</vt:lpstr>
      <vt:lpstr>SF Alien Encounters Solid</vt:lpstr>
      <vt:lpstr>钟齐翰墨毛笔</vt:lpstr>
      <vt:lpstr>金梅美工愛心字形</vt:lpstr>
      <vt:lpstr>默认设计模板</vt:lpstr>
      <vt:lpstr>PowerPoint 演示文稿</vt:lpstr>
      <vt:lpstr>PowerPoint 演示文稿</vt:lpstr>
      <vt:lpstr>PowerPoint 演示文稿</vt:lpstr>
      <vt:lpstr>PowerPoint 演示文稿</vt:lpstr>
      <vt:lpstr>PowerPoint 演示文稿</vt:lpstr>
      <vt:lpstr>Read in pairs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一、句型转换</vt:lpstr>
      <vt:lpstr>PowerPoint 演示文稿</vt:lpstr>
      <vt:lpstr>二、用比较级形式填空</vt:lpstr>
      <vt:lpstr>PowerPoint 演示文稿</vt:lpstr>
      <vt:lpstr>三、单项选择</vt:lpstr>
      <vt:lpstr>PowerPoint 演示文稿</vt:lpstr>
      <vt:lpstr>Bye-bye </vt:lpstr>
    </vt:vector>
  </TitlesOfParts>
  <Manager/>
  <Company>MC SYSTEM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subject/>
  <dc:creator>YlmF</dc:creator>
  <cp:keywords/>
  <dc:description/>
  <cp:lastModifiedBy>user</cp:lastModifiedBy>
  <cp:revision>52</cp:revision>
  <dcterms:created xsi:type="dcterms:W3CDTF">2009-05-17T09:41:24Z</dcterms:created>
  <dcterms:modified xsi:type="dcterms:W3CDTF">2015-08-12T06:34:37Z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2052-9.1.0.4047</vt:lpwstr>
  </property>
</Properties>
</file>